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6" r:id="rId2"/>
    <p:sldId id="285" r:id="rId3"/>
    <p:sldId id="299" r:id="rId4"/>
    <p:sldId id="286" r:id="rId5"/>
    <p:sldId id="289" r:id="rId6"/>
    <p:sldId id="282" r:id="rId7"/>
    <p:sldId id="261" r:id="rId8"/>
    <p:sldId id="264" r:id="rId9"/>
    <p:sldId id="269" r:id="rId10"/>
    <p:sldId id="278" r:id="rId11"/>
    <p:sldId id="280" r:id="rId12"/>
    <p:sldId id="279" r:id="rId13"/>
    <p:sldId id="287" r:id="rId14"/>
    <p:sldId id="292" r:id="rId15"/>
    <p:sldId id="293" r:id="rId16"/>
    <p:sldId id="294" r:id="rId17"/>
    <p:sldId id="288" r:id="rId18"/>
    <p:sldId id="295" r:id="rId19"/>
    <p:sldId id="296" r:id="rId20"/>
    <p:sldId id="297" r:id="rId21"/>
    <p:sldId id="298" r:id="rId22"/>
    <p:sldId id="290" r:id="rId23"/>
    <p:sldId id="259" r:id="rId24"/>
  </p:sldIdLst>
  <p:sldSz cx="12192000" cy="6858000"/>
  <p:notesSz cx="6858000" cy="9144000"/>
  <p:embeddedFontLst>
    <p:embeddedFont>
      <p:font typeface="Montserrat" panose="020B0604020202020204" charset="-52"/>
      <p:regular r:id="rId26"/>
      <p:bold r:id="rId27"/>
      <p:italic r:id="rId28"/>
      <p:boldItalic r:id="rId29"/>
    </p:embeddedFont>
    <p:embeddedFont>
      <p:font typeface="Montserrat SemiBold" panose="020B0604020202020204" charset="-52"/>
      <p:bold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91" userDrawn="1">
          <p15:clr>
            <a:srgbClr val="A4A3A4"/>
          </p15:clr>
        </p15:guide>
        <p15:guide id="2" pos="7038" userDrawn="1">
          <p15:clr>
            <a:srgbClr val="A4A3A4"/>
          </p15:clr>
        </p15:guide>
        <p15:guide id="3" pos="710" userDrawn="1">
          <p15:clr>
            <a:srgbClr val="A4A3A4"/>
          </p15:clr>
        </p15:guide>
        <p15:guide id="4" pos="447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68EE"/>
    <a:srgbClr val="93278F"/>
    <a:srgbClr val="E6E6E6"/>
    <a:srgbClr val="4681F0"/>
    <a:srgbClr val="407DEF"/>
    <a:srgbClr val="5AC6E8"/>
    <a:srgbClr val="71CDF0"/>
    <a:srgbClr val="222B52"/>
    <a:srgbClr val="8AC640"/>
    <a:srgbClr val="212B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708" y="108"/>
      </p:cViewPr>
      <p:guideLst>
        <p:guide orient="horz" pos="1091"/>
        <p:guide pos="7038"/>
        <p:guide pos="710"/>
        <p:guide pos="44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8E9E4-4CD1-4E24-B9DD-CACD417E70E9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D1906-9348-4C1E-B08A-6C7DBEDADB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021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58C97-8F9F-CB55-74A1-F2A0BB34E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74B0264-86B8-15FA-AEFA-40C47E2D81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693D82-B6E0-F547-179C-A49B6EE4C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7188-0867-4909-8817-DBF49B97241A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70CD7B-238A-2706-8557-91115704B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7861BB-DE97-9B47-90F9-EC1F43650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4618A-4BD6-4D25-871E-1A0FF4402F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808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BFCB77-3554-658A-937C-7C614F9BF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D0F6F3-798A-C22B-6933-F8423ACA91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D839A0-A89E-3558-EFF2-11BF74E04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7188-0867-4909-8817-DBF49B97241A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6D9EC1-540A-5B75-F961-D6C72EE60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8562A4-8E1E-530D-4A1A-9388D95F6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4618A-4BD6-4D25-871E-1A0FF4402F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975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09374FA-94FA-584C-F630-891923161B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7C1546-A2C8-5F2D-23B6-93489D39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E2B35C-0D2A-5D28-FC17-B61B95977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7188-0867-4909-8817-DBF49B97241A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F7CFAA-54B7-CFB0-A48E-843869922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357F45-08A3-924F-2FA1-23B2B9733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4618A-4BD6-4D25-871E-1A0FF4402F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728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A1DBB2-8433-56F8-833A-3947E7F45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A4952B-C90A-D2FA-3EFA-22BA8146A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0B700A-51E2-6732-2292-2B3030BBF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7188-0867-4909-8817-DBF49B97241A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82AB4B-672A-6FAB-A1EA-1EADA5571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81FBDD-7303-0E18-49B9-E1AFF93B8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4618A-4BD6-4D25-871E-1A0FF4402F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939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9C8973-74AF-DBAB-5C0D-F71FBB3DB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3CBFAE-ACA2-C446-A631-D12E74D63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2C40E6-AAB8-03BB-B840-20D2B3BDF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7188-0867-4909-8817-DBF49B97241A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CAA936-8615-CA79-720F-07B32E22B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0FFFEF-A752-08A6-72FC-0CBDCD56B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4618A-4BD6-4D25-871E-1A0FF4402F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150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F6A109-713A-B9E5-CFB1-1E540B4B5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9B4EB0-A3AE-1366-6DD2-FA79267C96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BBBEC16-F291-22F5-950C-ECCBD7F83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B33832-F18B-F365-119A-2D568AA0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7188-0867-4909-8817-DBF49B97241A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054ED5-4336-432F-FFE7-56C626722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80CF1D-1828-A5FF-7730-F3720217C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4618A-4BD6-4D25-871E-1A0FF4402F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60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F1770-03E8-7CBB-1E72-B057185E3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805EEE-BEA5-2E50-C258-6F9B4C5061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A5FDE1-95EA-F54F-1718-C81249D23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CB73BF2-FB83-C8B7-8929-2C0C7C255D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B19FBB0-37CD-98CC-6C37-EC60F15CEB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5B909E9-A0E4-5DAF-74B7-B74D27B9A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7188-0867-4909-8817-DBF49B97241A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A1ACFDB-D816-8A09-46EB-380C90FD7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0E84E78-ACE2-4CD4-F34D-21712686E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4618A-4BD6-4D25-871E-1A0FF4402F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435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D2696-BB7B-30BB-3EA6-D99C9CC66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9BDCD17-0408-5825-CD2B-C8808B9E3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7188-0867-4909-8817-DBF49B97241A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696679-6927-E32F-5EF6-CE196200A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28A2B2A-2459-05B2-AE25-D216E437B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4618A-4BD6-4D25-871E-1A0FF4402F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152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8974B8A-9D70-1A9F-9964-25148DB62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7188-0867-4909-8817-DBF49B97241A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19F8593-EED4-0872-1FFD-92E1DC424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E6B2B6E-DAE2-3335-7AEC-A38747635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4618A-4BD6-4D25-871E-1A0FF4402F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287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5384D-B4E5-90A9-19E4-C82B53C91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EE4171-A627-A3A9-B4B1-9FD62D3A3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B332FD-ADBE-7CE6-E675-71C1A47BD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ED9C598-CD77-2FB6-9DAD-E94D1E5E8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7188-0867-4909-8817-DBF49B97241A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B852F6-4B78-6781-6171-69583513E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DDFC9B-1809-AFD6-6000-37B44C083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4618A-4BD6-4D25-871E-1A0FF4402F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46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E3E687-749F-AF16-DA7B-FD4F5CF57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9EA15F2-9249-8564-72F8-C883214CD2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DE05FE-403D-3575-5D9B-37136FAF1A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37C46B-1296-B831-385D-23CE6042C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7188-0867-4909-8817-DBF49B97241A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B3515B-F8C6-9DED-BB3D-5A40A94AC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4E55A3-9218-F705-9B9B-8F92284D9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4618A-4BD6-4D25-871E-1A0FF4402F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094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7C08F3-6025-C1EB-9086-6FCB3CF7F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96637C-B94A-1A87-B2C2-DBB83B30CE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EA888E-0B92-61BD-91A2-52C1C2F8C4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17188-0867-4909-8817-DBF49B97241A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C8083A-DAAC-B5AA-3626-A2D985AC7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4A38A9-46BD-F29F-FAEC-47BF17D3E5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4618A-4BD6-4D25-871E-1A0FF4402F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64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8.jpe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738DD21-199C-EDAD-F9DA-D8FD067FD47C}"/>
              </a:ext>
            </a:extLst>
          </p:cNvPr>
          <p:cNvSpPr/>
          <p:nvPr/>
        </p:nvSpPr>
        <p:spPr>
          <a:xfrm>
            <a:off x="1" y="0"/>
            <a:ext cx="2438400" cy="6858000"/>
          </a:xfrm>
          <a:prstGeom prst="rect">
            <a:avLst/>
          </a:prstGeom>
          <a:solidFill>
            <a:srgbClr val="216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>
            <a:off x="516341" y="1064184"/>
            <a:ext cx="1572358" cy="1572358"/>
          </a:xfrm>
          <a:prstGeom prst="ellipse">
            <a:avLst/>
          </a:prstGeom>
          <a:solidFill>
            <a:schemeClr val="bg1"/>
          </a:solidFill>
          <a:ln w="254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20147782">
            <a:off x="-1446731" y="4386140"/>
            <a:ext cx="4256244" cy="4256244"/>
          </a:xfrm>
          <a:prstGeom prst="ellipse">
            <a:avLst/>
          </a:prstGeom>
          <a:noFill/>
          <a:ln w="1016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Google Shape;13573;p70"/>
          <p:cNvSpPr/>
          <p:nvPr/>
        </p:nvSpPr>
        <p:spPr>
          <a:xfrm>
            <a:off x="787593" y="1429233"/>
            <a:ext cx="863216" cy="842260"/>
          </a:xfrm>
          <a:custGeom>
            <a:avLst/>
            <a:gdLst/>
            <a:ahLst/>
            <a:cxnLst/>
            <a:rect l="l" t="t" r="r" b="b"/>
            <a:pathLst>
              <a:path w="10752" h="10491" extrusionOk="0">
                <a:moveTo>
                  <a:pt x="9632" y="1406"/>
                </a:moveTo>
                <a:lnTo>
                  <a:pt x="9632" y="2418"/>
                </a:lnTo>
                <a:lnTo>
                  <a:pt x="3584" y="2418"/>
                </a:lnTo>
                <a:lnTo>
                  <a:pt x="3584" y="1918"/>
                </a:lnTo>
                <a:cubicBezTo>
                  <a:pt x="3584" y="1787"/>
                  <a:pt x="3477" y="1680"/>
                  <a:pt x="3346" y="1680"/>
                </a:cubicBezTo>
                <a:lnTo>
                  <a:pt x="1905" y="1680"/>
                </a:lnTo>
                <a:cubicBezTo>
                  <a:pt x="1774" y="1680"/>
                  <a:pt x="1667" y="1787"/>
                  <a:pt x="1667" y="1918"/>
                </a:cubicBezTo>
                <a:lnTo>
                  <a:pt x="1667" y="2358"/>
                </a:lnTo>
                <a:cubicBezTo>
                  <a:pt x="1500" y="2275"/>
                  <a:pt x="1381" y="2108"/>
                  <a:pt x="1381" y="1918"/>
                </a:cubicBezTo>
                <a:cubicBezTo>
                  <a:pt x="1381" y="1632"/>
                  <a:pt x="1607" y="1406"/>
                  <a:pt x="1893" y="1406"/>
                </a:cubicBezTo>
                <a:close/>
                <a:moveTo>
                  <a:pt x="3131" y="2156"/>
                </a:moveTo>
                <a:lnTo>
                  <a:pt x="3131" y="3168"/>
                </a:lnTo>
                <a:lnTo>
                  <a:pt x="2739" y="3001"/>
                </a:lnTo>
                <a:cubicBezTo>
                  <a:pt x="2709" y="2989"/>
                  <a:pt x="2679" y="2983"/>
                  <a:pt x="2649" y="2983"/>
                </a:cubicBezTo>
                <a:cubicBezTo>
                  <a:pt x="2620" y="2983"/>
                  <a:pt x="2590" y="2989"/>
                  <a:pt x="2560" y="3001"/>
                </a:cubicBezTo>
                <a:lnTo>
                  <a:pt x="2143" y="3180"/>
                </a:lnTo>
                <a:lnTo>
                  <a:pt x="2143" y="2156"/>
                </a:lnTo>
                <a:close/>
                <a:moveTo>
                  <a:pt x="10275" y="2882"/>
                </a:moveTo>
                <a:lnTo>
                  <a:pt x="10275" y="3346"/>
                </a:lnTo>
                <a:lnTo>
                  <a:pt x="3584" y="3346"/>
                </a:lnTo>
                <a:lnTo>
                  <a:pt x="3584" y="2882"/>
                </a:lnTo>
                <a:close/>
                <a:moveTo>
                  <a:pt x="8823" y="4728"/>
                </a:moveTo>
                <a:cubicBezTo>
                  <a:pt x="9108" y="4728"/>
                  <a:pt x="9335" y="4954"/>
                  <a:pt x="9335" y="5239"/>
                </a:cubicBezTo>
                <a:cubicBezTo>
                  <a:pt x="9335" y="5430"/>
                  <a:pt x="9216" y="5609"/>
                  <a:pt x="9049" y="5680"/>
                </a:cubicBezTo>
                <a:lnTo>
                  <a:pt x="9049" y="5239"/>
                </a:lnTo>
                <a:cubicBezTo>
                  <a:pt x="9049" y="5097"/>
                  <a:pt x="8942" y="4989"/>
                  <a:pt x="8811" y="4989"/>
                </a:cubicBezTo>
                <a:lnTo>
                  <a:pt x="7358" y="4989"/>
                </a:lnTo>
                <a:cubicBezTo>
                  <a:pt x="7215" y="4989"/>
                  <a:pt x="7120" y="5097"/>
                  <a:pt x="7120" y="5239"/>
                </a:cubicBezTo>
                <a:lnTo>
                  <a:pt x="7120" y="5740"/>
                </a:lnTo>
                <a:lnTo>
                  <a:pt x="1060" y="5740"/>
                </a:lnTo>
                <a:lnTo>
                  <a:pt x="1060" y="4728"/>
                </a:lnTo>
                <a:close/>
                <a:moveTo>
                  <a:pt x="8608" y="5454"/>
                </a:moveTo>
                <a:lnTo>
                  <a:pt x="8608" y="6502"/>
                </a:lnTo>
                <a:lnTo>
                  <a:pt x="8192" y="6323"/>
                </a:lnTo>
                <a:cubicBezTo>
                  <a:pt x="8156" y="6311"/>
                  <a:pt x="8132" y="6311"/>
                  <a:pt x="8096" y="6311"/>
                </a:cubicBezTo>
                <a:cubicBezTo>
                  <a:pt x="8073" y="6311"/>
                  <a:pt x="8037" y="6311"/>
                  <a:pt x="8013" y="6323"/>
                </a:cubicBezTo>
                <a:lnTo>
                  <a:pt x="7620" y="6490"/>
                </a:lnTo>
                <a:lnTo>
                  <a:pt x="7620" y="5454"/>
                </a:lnTo>
                <a:close/>
                <a:moveTo>
                  <a:pt x="8846" y="3811"/>
                </a:moveTo>
                <a:cubicBezTo>
                  <a:pt x="9632" y="3811"/>
                  <a:pt x="10275" y="4442"/>
                  <a:pt x="10275" y="5251"/>
                </a:cubicBezTo>
                <a:cubicBezTo>
                  <a:pt x="10275" y="5632"/>
                  <a:pt x="10120" y="5990"/>
                  <a:pt x="9859" y="6263"/>
                </a:cubicBezTo>
                <a:cubicBezTo>
                  <a:pt x="9632" y="6490"/>
                  <a:pt x="9358" y="6621"/>
                  <a:pt x="9061" y="6668"/>
                </a:cubicBezTo>
                <a:lnTo>
                  <a:pt x="9061" y="6192"/>
                </a:lnTo>
                <a:cubicBezTo>
                  <a:pt x="9501" y="6085"/>
                  <a:pt x="9811" y="5692"/>
                  <a:pt x="9811" y="5239"/>
                </a:cubicBezTo>
                <a:cubicBezTo>
                  <a:pt x="9811" y="4704"/>
                  <a:pt x="9382" y="4263"/>
                  <a:pt x="8846" y="4263"/>
                </a:cubicBezTo>
                <a:lnTo>
                  <a:pt x="476" y="4263"/>
                </a:lnTo>
                <a:lnTo>
                  <a:pt x="476" y="3811"/>
                </a:lnTo>
                <a:close/>
                <a:moveTo>
                  <a:pt x="7144" y="6216"/>
                </a:moveTo>
                <a:lnTo>
                  <a:pt x="7144" y="6680"/>
                </a:lnTo>
                <a:lnTo>
                  <a:pt x="464" y="6680"/>
                </a:lnTo>
                <a:lnTo>
                  <a:pt x="464" y="6216"/>
                </a:lnTo>
                <a:close/>
                <a:moveTo>
                  <a:pt x="9632" y="8073"/>
                </a:moveTo>
                <a:lnTo>
                  <a:pt x="9632" y="9085"/>
                </a:lnTo>
                <a:lnTo>
                  <a:pt x="3584" y="9085"/>
                </a:lnTo>
                <a:lnTo>
                  <a:pt x="3584" y="8585"/>
                </a:lnTo>
                <a:cubicBezTo>
                  <a:pt x="3584" y="8454"/>
                  <a:pt x="3477" y="8347"/>
                  <a:pt x="3346" y="8347"/>
                </a:cubicBezTo>
                <a:lnTo>
                  <a:pt x="1905" y="8347"/>
                </a:lnTo>
                <a:cubicBezTo>
                  <a:pt x="1774" y="8347"/>
                  <a:pt x="1667" y="8454"/>
                  <a:pt x="1667" y="8585"/>
                </a:cubicBezTo>
                <a:lnTo>
                  <a:pt x="1667" y="9026"/>
                </a:lnTo>
                <a:cubicBezTo>
                  <a:pt x="1500" y="8942"/>
                  <a:pt x="1381" y="8776"/>
                  <a:pt x="1381" y="8585"/>
                </a:cubicBezTo>
                <a:cubicBezTo>
                  <a:pt x="1381" y="8299"/>
                  <a:pt x="1607" y="8073"/>
                  <a:pt x="1893" y="8073"/>
                </a:cubicBezTo>
                <a:close/>
                <a:moveTo>
                  <a:pt x="3131" y="8823"/>
                </a:moveTo>
                <a:lnTo>
                  <a:pt x="3131" y="9835"/>
                </a:lnTo>
                <a:lnTo>
                  <a:pt x="2739" y="9669"/>
                </a:lnTo>
                <a:cubicBezTo>
                  <a:pt x="2709" y="9657"/>
                  <a:pt x="2679" y="9651"/>
                  <a:pt x="2649" y="9651"/>
                </a:cubicBezTo>
                <a:cubicBezTo>
                  <a:pt x="2620" y="9651"/>
                  <a:pt x="2590" y="9657"/>
                  <a:pt x="2560" y="9669"/>
                </a:cubicBezTo>
                <a:lnTo>
                  <a:pt x="2143" y="9847"/>
                </a:lnTo>
                <a:lnTo>
                  <a:pt x="2143" y="8823"/>
                </a:lnTo>
                <a:close/>
                <a:moveTo>
                  <a:pt x="10275" y="7144"/>
                </a:moveTo>
                <a:lnTo>
                  <a:pt x="10275" y="7597"/>
                </a:lnTo>
                <a:lnTo>
                  <a:pt x="1905" y="7597"/>
                </a:lnTo>
                <a:cubicBezTo>
                  <a:pt x="1369" y="7597"/>
                  <a:pt x="941" y="8037"/>
                  <a:pt x="941" y="8573"/>
                </a:cubicBezTo>
                <a:cubicBezTo>
                  <a:pt x="941" y="9026"/>
                  <a:pt x="1250" y="9419"/>
                  <a:pt x="1679" y="9526"/>
                </a:cubicBezTo>
                <a:lnTo>
                  <a:pt x="1679" y="10002"/>
                </a:lnTo>
                <a:cubicBezTo>
                  <a:pt x="1381" y="9954"/>
                  <a:pt x="1119" y="9800"/>
                  <a:pt x="893" y="9597"/>
                </a:cubicBezTo>
                <a:cubicBezTo>
                  <a:pt x="631" y="9323"/>
                  <a:pt x="476" y="8954"/>
                  <a:pt x="476" y="8585"/>
                </a:cubicBezTo>
                <a:cubicBezTo>
                  <a:pt x="476" y="7787"/>
                  <a:pt x="1119" y="7144"/>
                  <a:pt x="1917" y="7144"/>
                </a:cubicBezTo>
                <a:close/>
                <a:moveTo>
                  <a:pt x="1917" y="1"/>
                </a:moveTo>
                <a:cubicBezTo>
                  <a:pt x="881" y="1"/>
                  <a:pt x="12" y="846"/>
                  <a:pt x="12" y="1906"/>
                </a:cubicBezTo>
                <a:cubicBezTo>
                  <a:pt x="12" y="2406"/>
                  <a:pt x="214" y="2882"/>
                  <a:pt x="572" y="3239"/>
                </a:cubicBezTo>
                <a:cubicBezTo>
                  <a:pt x="595" y="3275"/>
                  <a:pt x="631" y="3299"/>
                  <a:pt x="667" y="3334"/>
                </a:cubicBezTo>
                <a:lnTo>
                  <a:pt x="238" y="3334"/>
                </a:lnTo>
                <a:cubicBezTo>
                  <a:pt x="107" y="3334"/>
                  <a:pt x="0" y="3430"/>
                  <a:pt x="0" y="3573"/>
                </a:cubicBezTo>
                <a:lnTo>
                  <a:pt x="0" y="4489"/>
                </a:lnTo>
                <a:cubicBezTo>
                  <a:pt x="0" y="4620"/>
                  <a:pt x="107" y="4728"/>
                  <a:pt x="238" y="4728"/>
                </a:cubicBezTo>
                <a:lnTo>
                  <a:pt x="631" y="4728"/>
                </a:lnTo>
                <a:lnTo>
                  <a:pt x="631" y="5751"/>
                </a:lnTo>
                <a:lnTo>
                  <a:pt x="238" y="5751"/>
                </a:lnTo>
                <a:cubicBezTo>
                  <a:pt x="107" y="5751"/>
                  <a:pt x="0" y="5859"/>
                  <a:pt x="0" y="5990"/>
                </a:cubicBezTo>
                <a:lnTo>
                  <a:pt x="0" y="6918"/>
                </a:lnTo>
                <a:cubicBezTo>
                  <a:pt x="0" y="7049"/>
                  <a:pt x="107" y="7156"/>
                  <a:pt x="238" y="7156"/>
                </a:cubicBezTo>
                <a:lnTo>
                  <a:pt x="667" y="7156"/>
                </a:lnTo>
                <a:cubicBezTo>
                  <a:pt x="274" y="7502"/>
                  <a:pt x="12" y="8014"/>
                  <a:pt x="12" y="8597"/>
                </a:cubicBezTo>
                <a:cubicBezTo>
                  <a:pt x="12" y="9109"/>
                  <a:pt x="214" y="9585"/>
                  <a:pt x="572" y="9942"/>
                </a:cubicBezTo>
                <a:cubicBezTo>
                  <a:pt x="929" y="10300"/>
                  <a:pt x="1405" y="10490"/>
                  <a:pt x="1905" y="10490"/>
                </a:cubicBezTo>
                <a:lnTo>
                  <a:pt x="5394" y="10490"/>
                </a:lnTo>
                <a:cubicBezTo>
                  <a:pt x="5525" y="10490"/>
                  <a:pt x="5632" y="10383"/>
                  <a:pt x="5632" y="10252"/>
                </a:cubicBezTo>
                <a:cubicBezTo>
                  <a:pt x="5632" y="10121"/>
                  <a:pt x="5525" y="10014"/>
                  <a:pt x="5394" y="10014"/>
                </a:cubicBezTo>
                <a:lnTo>
                  <a:pt x="3584" y="10014"/>
                </a:lnTo>
                <a:lnTo>
                  <a:pt x="3584" y="9550"/>
                </a:lnTo>
                <a:lnTo>
                  <a:pt x="10275" y="9550"/>
                </a:lnTo>
                <a:lnTo>
                  <a:pt x="10275" y="10014"/>
                </a:lnTo>
                <a:lnTo>
                  <a:pt x="6477" y="10014"/>
                </a:lnTo>
                <a:cubicBezTo>
                  <a:pt x="6346" y="10014"/>
                  <a:pt x="6239" y="10121"/>
                  <a:pt x="6239" y="10252"/>
                </a:cubicBezTo>
                <a:cubicBezTo>
                  <a:pt x="6239" y="10383"/>
                  <a:pt x="6346" y="10490"/>
                  <a:pt x="6477" y="10490"/>
                </a:cubicBezTo>
                <a:lnTo>
                  <a:pt x="10513" y="10490"/>
                </a:lnTo>
                <a:cubicBezTo>
                  <a:pt x="10644" y="10490"/>
                  <a:pt x="10751" y="10383"/>
                  <a:pt x="10751" y="10252"/>
                </a:cubicBezTo>
                <a:lnTo>
                  <a:pt x="10751" y="9323"/>
                </a:lnTo>
                <a:cubicBezTo>
                  <a:pt x="10751" y="9192"/>
                  <a:pt x="10644" y="9085"/>
                  <a:pt x="10513" y="9085"/>
                </a:cubicBezTo>
                <a:lnTo>
                  <a:pt x="10120" y="9085"/>
                </a:lnTo>
                <a:lnTo>
                  <a:pt x="10120" y="8061"/>
                </a:lnTo>
                <a:lnTo>
                  <a:pt x="10513" y="8061"/>
                </a:lnTo>
                <a:cubicBezTo>
                  <a:pt x="10644" y="8061"/>
                  <a:pt x="10751" y="7954"/>
                  <a:pt x="10751" y="7823"/>
                </a:cubicBezTo>
                <a:lnTo>
                  <a:pt x="10751" y="6906"/>
                </a:lnTo>
                <a:cubicBezTo>
                  <a:pt x="10751" y="6763"/>
                  <a:pt x="10644" y="6668"/>
                  <a:pt x="10513" y="6668"/>
                </a:cubicBezTo>
                <a:lnTo>
                  <a:pt x="10073" y="6668"/>
                </a:lnTo>
                <a:cubicBezTo>
                  <a:pt x="10109" y="6633"/>
                  <a:pt x="10156" y="6609"/>
                  <a:pt x="10180" y="6573"/>
                </a:cubicBezTo>
                <a:cubicBezTo>
                  <a:pt x="10537" y="6216"/>
                  <a:pt x="10728" y="5740"/>
                  <a:pt x="10728" y="5239"/>
                </a:cubicBezTo>
                <a:cubicBezTo>
                  <a:pt x="10728" y="4656"/>
                  <a:pt x="10478" y="4144"/>
                  <a:pt x="10073" y="3787"/>
                </a:cubicBezTo>
                <a:lnTo>
                  <a:pt x="10513" y="3787"/>
                </a:lnTo>
                <a:cubicBezTo>
                  <a:pt x="10644" y="3787"/>
                  <a:pt x="10751" y="3692"/>
                  <a:pt x="10751" y="3549"/>
                </a:cubicBezTo>
                <a:lnTo>
                  <a:pt x="10751" y="2632"/>
                </a:lnTo>
                <a:cubicBezTo>
                  <a:pt x="10751" y="2501"/>
                  <a:pt x="10644" y="2394"/>
                  <a:pt x="10513" y="2394"/>
                </a:cubicBezTo>
                <a:lnTo>
                  <a:pt x="10120" y="2394"/>
                </a:lnTo>
                <a:lnTo>
                  <a:pt x="10120" y="1370"/>
                </a:lnTo>
                <a:lnTo>
                  <a:pt x="10513" y="1394"/>
                </a:lnTo>
                <a:cubicBezTo>
                  <a:pt x="10644" y="1394"/>
                  <a:pt x="10751" y="1287"/>
                  <a:pt x="10751" y="1156"/>
                </a:cubicBezTo>
                <a:lnTo>
                  <a:pt x="10751" y="239"/>
                </a:lnTo>
                <a:cubicBezTo>
                  <a:pt x="10751" y="96"/>
                  <a:pt x="10644" y="1"/>
                  <a:pt x="10513" y="1"/>
                </a:cubicBezTo>
                <a:lnTo>
                  <a:pt x="8942" y="1"/>
                </a:lnTo>
                <a:cubicBezTo>
                  <a:pt x="8811" y="1"/>
                  <a:pt x="8704" y="96"/>
                  <a:pt x="8704" y="239"/>
                </a:cubicBezTo>
                <a:cubicBezTo>
                  <a:pt x="8704" y="370"/>
                  <a:pt x="8811" y="477"/>
                  <a:pt x="8942" y="477"/>
                </a:cubicBezTo>
                <a:lnTo>
                  <a:pt x="10287" y="477"/>
                </a:lnTo>
                <a:lnTo>
                  <a:pt x="10287" y="929"/>
                </a:lnTo>
                <a:lnTo>
                  <a:pt x="1905" y="929"/>
                </a:lnTo>
                <a:cubicBezTo>
                  <a:pt x="1369" y="929"/>
                  <a:pt x="941" y="1370"/>
                  <a:pt x="941" y="1906"/>
                </a:cubicBezTo>
                <a:cubicBezTo>
                  <a:pt x="941" y="2358"/>
                  <a:pt x="1250" y="2751"/>
                  <a:pt x="1679" y="2858"/>
                </a:cubicBezTo>
                <a:lnTo>
                  <a:pt x="1679" y="3334"/>
                </a:lnTo>
                <a:cubicBezTo>
                  <a:pt x="1381" y="3287"/>
                  <a:pt x="1119" y="3156"/>
                  <a:pt x="893" y="2930"/>
                </a:cubicBezTo>
                <a:cubicBezTo>
                  <a:pt x="631" y="2656"/>
                  <a:pt x="476" y="2287"/>
                  <a:pt x="476" y="1918"/>
                </a:cubicBezTo>
                <a:cubicBezTo>
                  <a:pt x="476" y="1132"/>
                  <a:pt x="1119" y="477"/>
                  <a:pt x="1917" y="477"/>
                </a:cubicBezTo>
                <a:lnTo>
                  <a:pt x="7870" y="477"/>
                </a:lnTo>
                <a:cubicBezTo>
                  <a:pt x="8013" y="477"/>
                  <a:pt x="8108" y="370"/>
                  <a:pt x="8108" y="239"/>
                </a:cubicBezTo>
                <a:cubicBezTo>
                  <a:pt x="8108" y="96"/>
                  <a:pt x="8013" y="1"/>
                  <a:pt x="7870" y="1"/>
                </a:cubicBezTo>
                <a:close/>
              </a:path>
            </a:pathLst>
          </a:custGeom>
          <a:solidFill>
            <a:srgbClr val="2168E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709737" y="5030694"/>
            <a:ext cx="59423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2168EE"/>
                </a:solidFill>
              </a:rPr>
              <a:t>Автор: </a:t>
            </a:r>
            <a:r>
              <a:rPr lang="ru-RU" sz="2000" dirty="0" err="1" smtClean="0">
                <a:solidFill>
                  <a:srgbClr val="2168EE"/>
                </a:solidFill>
              </a:rPr>
              <a:t>Валяс</a:t>
            </a:r>
            <a:r>
              <a:rPr lang="ru-RU" sz="2000" dirty="0" smtClean="0">
                <a:solidFill>
                  <a:srgbClr val="2168EE"/>
                </a:solidFill>
              </a:rPr>
              <a:t> Надежда Геннадьевна,</a:t>
            </a:r>
          </a:p>
          <a:p>
            <a:pPr algn="ctr"/>
            <a:r>
              <a:rPr lang="ru-RU" sz="2000" dirty="0" smtClean="0">
                <a:solidFill>
                  <a:srgbClr val="2168EE"/>
                </a:solidFill>
              </a:rPr>
              <a:t>заместитель директора по воспитательной работе</a:t>
            </a:r>
          </a:p>
          <a:p>
            <a:pPr algn="ctr"/>
            <a:r>
              <a:rPr lang="ru-RU" sz="2000" dirty="0" smtClean="0">
                <a:solidFill>
                  <a:srgbClr val="2168EE"/>
                </a:solidFill>
              </a:rPr>
              <a:t> МБОУ </a:t>
            </a:r>
            <a:r>
              <a:rPr lang="ru-RU" sz="2000" dirty="0">
                <a:solidFill>
                  <a:srgbClr val="2168EE"/>
                </a:solidFill>
              </a:rPr>
              <a:t>«Пригородная ООШ»</a:t>
            </a:r>
          </a:p>
          <a:p>
            <a:pPr algn="ctr"/>
            <a:r>
              <a:rPr lang="ru-RU" sz="2000" dirty="0">
                <a:solidFill>
                  <a:srgbClr val="2168EE"/>
                </a:solidFill>
              </a:rPr>
              <a:t>Кемеровского округа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38401" y="1615912"/>
            <a:ext cx="100838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Популяризация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традиционных российских нравственных и семейных ценностей посредством реализации проекта </a:t>
            </a:r>
            <a:r>
              <a:rPr lang="ru-RU" sz="4800" dirty="0">
                <a:solidFill>
                  <a:schemeClr val="accent1">
                    <a:lumMod val="75000"/>
                  </a:schemeClr>
                </a:solidFill>
              </a:rPr>
              <a:t>"</a:t>
            </a: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</a:rPr>
              <a:t>Разговоры о важном с родителями»</a:t>
            </a:r>
            <a:endParaRPr lang="ru-RU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" name="Рисунок 1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50" y="5275895"/>
            <a:ext cx="2619125" cy="12383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453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27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738DD21-199C-EDAD-F9DA-D8FD067FD47C}"/>
              </a:ext>
            </a:extLst>
          </p:cNvPr>
          <p:cNvSpPr/>
          <p:nvPr/>
        </p:nvSpPr>
        <p:spPr>
          <a:xfrm rot="5400000">
            <a:off x="4737474" y="-4737476"/>
            <a:ext cx="2717050" cy="12192002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2" name="TextBox 1111">
            <a:extLst>
              <a:ext uri="{FF2B5EF4-FFF2-40B4-BE49-F238E27FC236}">
                <a16:creationId xmlns:a16="http://schemas.microsoft.com/office/drawing/2014/main" id="{C892C23F-772D-0620-458A-0D6E6D25A7A9}"/>
              </a:ext>
            </a:extLst>
          </p:cNvPr>
          <p:cNvSpPr txBox="1"/>
          <p:nvPr/>
        </p:nvSpPr>
        <p:spPr>
          <a:xfrm>
            <a:off x="939494" y="512956"/>
            <a:ext cx="956494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5400" dirty="0">
                <a:latin typeface="Montserrat SemiBold" panose="00000700000000000000" pitchFamily="2" charset="-52"/>
              </a:rPr>
              <a:t>РОДИТЕЛЯМ </a:t>
            </a:r>
            <a:r>
              <a:rPr lang="ru-RU" sz="5400" dirty="0">
                <a:latin typeface="Arial"/>
                <a:cs typeface="Arial"/>
              </a:rPr>
              <a:t>─ </a:t>
            </a:r>
            <a:r>
              <a:rPr lang="ru-RU" sz="5400" dirty="0">
                <a:latin typeface="Montserrat SemiBold" panose="00000700000000000000" pitchFamily="2" charset="-52"/>
              </a:rPr>
              <a:t>о важном</a:t>
            </a:r>
          </a:p>
        </p:txBody>
      </p:sp>
      <p:sp>
        <p:nvSpPr>
          <p:cNvPr id="1240" name="TextBox 1239">
            <a:extLst>
              <a:ext uri="{FF2B5EF4-FFF2-40B4-BE49-F238E27FC236}">
                <a16:creationId xmlns:a16="http://schemas.microsoft.com/office/drawing/2014/main" id="{73C58CF8-3CD7-0389-FFC2-37916E84ECB2}"/>
              </a:ext>
            </a:extLst>
          </p:cNvPr>
          <p:cNvSpPr txBox="1"/>
          <p:nvPr/>
        </p:nvSpPr>
        <p:spPr>
          <a:xfrm>
            <a:off x="4539011" y="5661057"/>
            <a:ext cx="310372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endParaRPr lang="ru-RU" sz="24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B00534-FBCA-D1FE-D492-20ED87A9B24A}"/>
              </a:ext>
            </a:extLst>
          </p:cNvPr>
          <p:cNvSpPr txBox="1"/>
          <p:nvPr/>
        </p:nvSpPr>
        <p:spPr>
          <a:xfrm>
            <a:off x="166255" y="1755612"/>
            <a:ext cx="724038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>
                <a:latin typeface="Montserrat" panose="00000500000000000000" pitchFamily="2" charset="-52"/>
              </a:rPr>
              <a:t>Спортивные, </a:t>
            </a:r>
          </a:p>
          <a:p>
            <a:pPr>
              <a:lnSpc>
                <a:spcPct val="90000"/>
              </a:lnSpc>
            </a:pPr>
            <a:r>
              <a:rPr lang="ru-RU" sz="2400" dirty="0" smtClean="0">
                <a:latin typeface="Montserrat" panose="00000500000000000000" pitchFamily="2" charset="-52"/>
              </a:rPr>
              <a:t>военно-патриотические </a:t>
            </a:r>
            <a:r>
              <a:rPr lang="ru-RU" sz="2400" dirty="0">
                <a:latin typeface="Montserrat" panose="00000500000000000000" pitchFamily="2" charset="-52"/>
              </a:rPr>
              <a:t>соревнования</a:t>
            </a:r>
          </a:p>
        </p:txBody>
      </p:sp>
      <p:grpSp>
        <p:nvGrpSpPr>
          <p:cNvPr id="3" name="Группа 168"/>
          <p:cNvGrpSpPr/>
          <p:nvPr/>
        </p:nvGrpSpPr>
        <p:grpSpPr>
          <a:xfrm>
            <a:off x="10504434" y="695058"/>
            <a:ext cx="1441817" cy="479132"/>
            <a:chOff x="618275" y="5784697"/>
            <a:chExt cx="1441817" cy="479132"/>
          </a:xfrm>
        </p:grpSpPr>
        <p:sp>
          <p:nvSpPr>
            <p:cNvPr id="170" name="Овал 169"/>
            <p:cNvSpPr/>
            <p:nvPr/>
          </p:nvSpPr>
          <p:spPr>
            <a:xfrm>
              <a:off x="618275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1" name="Овал 170"/>
            <p:cNvSpPr/>
            <p:nvPr/>
          </p:nvSpPr>
          <p:spPr>
            <a:xfrm>
              <a:off x="1039261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2" name="Овал 171"/>
            <p:cNvSpPr/>
            <p:nvPr/>
          </p:nvSpPr>
          <p:spPr>
            <a:xfrm>
              <a:off x="1460247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3" name="Овал 172"/>
            <p:cNvSpPr/>
            <p:nvPr/>
          </p:nvSpPr>
          <p:spPr>
            <a:xfrm>
              <a:off x="1881233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Овал 173"/>
            <p:cNvSpPr/>
            <p:nvPr/>
          </p:nvSpPr>
          <p:spPr>
            <a:xfrm>
              <a:off x="828768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5" name="Овал 174"/>
            <p:cNvSpPr/>
            <p:nvPr/>
          </p:nvSpPr>
          <p:spPr>
            <a:xfrm>
              <a:off x="1249754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6" name="Овал 175"/>
            <p:cNvSpPr/>
            <p:nvPr/>
          </p:nvSpPr>
          <p:spPr>
            <a:xfrm>
              <a:off x="1670740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5019" y="2809702"/>
            <a:ext cx="4602373" cy="34171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53" y="2762284"/>
            <a:ext cx="4619432" cy="346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6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27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738DD21-199C-EDAD-F9DA-D8FD067FD47C}"/>
              </a:ext>
            </a:extLst>
          </p:cNvPr>
          <p:cNvSpPr/>
          <p:nvPr/>
        </p:nvSpPr>
        <p:spPr>
          <a:xfrm rot="5400000">
            <a:off x="4737474" y="-4737476"/>
            <a:ext cx="2717050" cy="12192002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12" name="TextBox 1111">
            <a:extLst>
              <a:ext uri="{FF2B5EF4-FFF2-40B4-BE49-F238E27FC236}">
                <a16:creationId xmlns:a16="http://schemas.microsoft.com/office/drawing/2014/main" id="{C892C23F-772D-0620-458A-0D6E6D25A7A9}"/>
              </a:ext>
            </a:extLst>
          </p:cNvPr>
          <p:cNvSpPr txBox="1"/>
          <p:nvPr/>
        </p:nvSpPr>
        <p:spPr>
          <a:xfrm>
            <a:off x="939494" y="512956"/>
            <a:ext cx="9654369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5400" dirty="0">
                <a:latin typeface="Montserrat SemiBold" panose="00000700000000000000" pitchFamily="2" charset="-52"/>
              </a:rPr>
              <a:t>РОДИТЕЛЯМ </a:t>
            </a:r>
            <a:r>
              <a:rPr lang="ru-RU" sz="5400" dirty="0">
                <a:latin typeface="Arial"/>
                <a:cs typeface="Arial"/>
              </a:rPr>
              <a:t>─ </a:t>
            </a:r>
            <a:r>
              <a:rPr lang="ru-RU" sz="5400" dirty="0">
                <a:latin typeface="Montserrat SemiBold" panose="00000700000000000000" pitchFamily="2" charset="-52"/>
              </a:rPr>
              <a:t>о важном</a:t>
            </a:r>
          </a:p>
        </p:txBody>
      </p:sp>
      <p:sp>
        <p:nvSpPr>
          <p:cNvPr id="1240" name="TextBox 1239">
            <a:extLst>
              <a:ext uri="{FF2B5EF4-FFF2-40B4-BE49-F238E27FC236}">
                <a16:creationId xmlns:a16="http://schemas.microsoft.com/office/drawing/2014/main" id="{73C58CF8-3CD7-0389-FFC2-37916E84ECB2}"/>
              </a:ext>
            </a:extLst>
          </p:cNvPr>
          <p:cNvSpPr txBox="1"/>
          <p:nvPr/>
        </p:nvSpPr>
        <p:spPr>
          <a:xfrm>
            <a:off x="4539011" y="5661057"/>
            <a:ext cx="310372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endParaRPr lang="ru-RU" sz="24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B00534-FBCA-D1FE-D492-20ED87A9B24A}"/>
              </a:ext>
            </a:extLst>
          </p:cNvPr>
          <p:cNvSpPr txBox="1"/>
          <p:nvPr/>
        </p:nvSpPr>
        <p:spPr>
          <a:xfrm>
            <a:off x="504854" y="1564401"/>
            <a:ext cx="6170265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dirty="0" err="1">
                <a:latin typeface="Montserrat" panose="00000500000000000000" pitchFamily="2" charset="-52"/>
              </a:rPr>
              <a:t>Медиаграмотность</a:t>
            </a:r>
            <a:r>
              <a:rPr lang="ru-RU" sz="2800" dirty="0">
                <a:latin typeface="Montserrat" panose="00000500000000000000" pitchFamily="2" charset="-52"/>
              </a:rPr>
              <a:t> и цифровая </a:t>
            </a:r>
            <a:r>
              <a:rPr lang="ru-RU" sz="2800" dirty="0" smtClean="0">
                <a:latin typeface="Montserrat" panose="00000500000000000000" pitchFamily="2" charset="-52"/>
              </a:rPr>
              <a:t>гигиена. </a:t>
            </a:r>
          </a:p>
          <a:p>
            <a:pPr>
              <a:lnSpc>
                <a:spcPct val="90000"/>
              </a:lnSpc>
            </a:pPr>
            <a:r>
              <a:rPr lang="ru-RU" sz="2800" dirty="0" err="1" smtClean="0">
                <a:latin typeface="Montserrat" panose="00000500000000000000" pitchFamily="2" charset="-52"/>
              </a:rPr>
              <a:t>Фейковые</a:t>
            </a:r>
            <a:r>
              <a:rPr lang="ru-RU" sz="2800" dirty="0" smtClean="0">
                <a:latin typeface="Montserrat" panose="00000500000000000000" pitchFamily="2" charset="-52"/>
              </a:rPr>
              <a:t> новости.</a:t>
            </a:r>
            <a:endParaRPr lang="ru-RU" sz="2800" dirty="0">
              <a:latin typeface="Montserrat" panose="00000500000000000000" pitchFamily="2" charset="-52"/>
            </a:endParaRPr>
          </a:p>
          <a:p>
            <a:pPr>
              <a:lnSpc>
                <a:spcPct val="90000"/>
              </a:lnSpc>
            </a:pPr>
            <a:endParaRPr lang="ru-RU" sz="2800" dirty="0">
              <a:latin typeface="Montserrat" panose="00000500000000000000" pitchFamily="2" charset="-52"/>
            </a:endParaRPr>
          </a:p>
        </p:txBody>
      </p:sp>
      <p:grpSp>
        <p:nvGrpSpPr>
          <p:cNvPr id="3" name="Группа 168"/>
          <p:cNvGrpSpPr/>
          <p:nvPr/>
        </p:nvGrpSpPr>
        <p:grpSpPr>
          <a:xfrm>
            <a:off x="10504434" y="695058"/>
            <a:ext cx="1441817" cy="479132"/>
            <a:chOff x="618275" y="5784697"/>
            <a:chExt cx="1441817" cy="479132"/>
          </a:xfrm>
        </p:grpSpPr>
        <p:sp>
          <p:nvSpPr>
            <p:cNvPr id="170" name="Овал 169"/>
            <p:cNvSpPr/>
            <p:nvPr/>
          </p:nvSpPr>
          <p:spPr>
            <a:xfrm>
              <a:off x="618275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1" name="Овал 170"/>
            <p:cNvSpPr/>
            <p:nvPr/>
          </p:nvSpPr>
          <p:spPr>
            <a:xfrm>
              <a:off x="1039261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2" name="Овал 171"/>
            <p:cNvSpPr/>
            <p:nvPr/>
          </p:nvSpPr>
          <p:spPr>
            <a:xfrm>
              <a:off x="1460247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3" name="Овал 172"/>
            <p:cNvSpPr/>
            <p:nvPr/>
          </p:nvSpPr>
          <p:spPr>
            <a:xfrm>
              <a:off x="1881233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Овал 173"/>
            <p:cNvSpPr/>
            <p:nvPr/>
          </p:nvSpPr>
          <p:spPr>
            <a:xfrm>
              <a:off x="828768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5" name="Овал 174"/>
            <p:cNvSpPr/>
            <p:nvPr/>
          </p:nvSpPr>
          <p:spPr>
            <a:xfrm>
              <a:off x="1249754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6" name="Овал 175"/>
            <p:cNvSpPr/>
            <p:nvPr/>
          </p:nvSpPr>
          <p:spPr>
            <a:xfrm>
              <a:off x="1670740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9938" name="Picture 2" descr="C:\Users\User-SKP\Downloads\IMG-20230218-WA00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4681" y="1528991"/>
            <a:ext cx="2957190" cy="3368829"/>
          </a:xfrm>
          <a:prstGeom prst="rect">
            <a:avLst/>
          </a:prstGeom>
          <a:noFill/>
        </p:spPr>
      </p:pic>
      <p:pic>
        <p:nvPicPr>
          <p:cNvPr id="40963" name="Picture 3" descr="C:\Users\User-SKP\Downloads\IMG-20230218-WA00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6712" y="3019095"/>
            <a:ext cx="3571856" cy="3571856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12295" y="2999873"/>
            <a:ext cx="4383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Трудности глазами ребенка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822" y="3568698"/>
            <a:ext cx="3054109" cy="229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6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27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738DD21-199C-EDAD-F9DA-D8FD067FD47C}"/>
              </a:ext>
            </a:extLst>
          </p:cNvPr>
          <p:cNvSpPr/>
          <p:nvPr/>
        </p:nvSpPr>
        <p:spPr>
          <a:xfrm rot="5400000">
            <a:off x="4737474" y="-4737476"/>
            <a:ext cx="2717050" cy="12192002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12" name="TextBox 1111">
            <a:extLst>
              <a:ext uri="{FF2B5EF4-FFF2-40B4-BE49-F238E27FC236}">
                <a16:creationId xmlns:a16="http://schemas.microsoft.com/office/drawing/2014/main" id="{C892C23F-772D-0620-458A-0D6E6D25A7A9}"/>
              </a:ext>
            </a:extLst>
          </p:cNvPr>
          <p:cNvSpPr txBox="1"/>
          <p:nvPr/>
        </p:nvSpPr>
        <p:spPr>
          <a:xfrm>
            <a:off x="939494" y="512956"/>
            <a:ext cx="9818152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5400" dirty="0">
                <a:latin typeface="Montserrat SemiBold" panose="00000700000000000000" pitchFamily="2" charset="-52"/>
              </a:rPr>
              <a:t>РОДИТЕЛЯМ </a:t>
            </a:r>
            <a:r>
              <a:rPr lang="ru-RU" sz="5400" dirty="0">
                <a:latin typeface="Arial"/>
                <a:cs typeface="Arial"/>
              </a:rPr>
              <a:t>─ </a:t>
            </a:r>
            <a:r>
              <a:rPr lang="ru-RU" sz="5400" dirty="0">
                <a:latin typeface="Montserrat SemiBold" panose="00000700000000000000" pitchFamily="2" charset="-52"/>
              </a:rPr>
              <a:t>о важном</a:t>
            </a:r>
          </a:p>
        </p:txBody>
      </p:sp>
      <p:sp>
        <p:nvSpPr>
          <p:cNvPr id="1240" name="TextBox 1239">
            <a:extLst>
              <a:ext uri="{FF2B5EF4-FFF2-40B4-BE49-F238E27FC236}">
                <a16:creationId xmlns:a16="http://schemas.microsoft.com/office/drawing/2014/main" id="{73C58CF8-3CD7-0389-FFC2-37916E84ECB2}"/>
              </a:ext>
            </a:extLst>
          </p:cNvPr>
          <p:cNvSpPr txBox="1"/>
          <p:nvPr/>
        </p:nvSpPr>
        <p:spPr>
          <a:xfrm>
            <a:off x="4539011" y="5661057"/>
            <a:ext cx="310372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endParaRPr lang="ru-RU" sz="24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grpSp>
        <p:nvGrpSpPr>
          <p:cNvPr id="3" name="Группа 168"/>
          <p:cNvGrpSpPr/>
          <p:nvPr/>
        </p:nvGrpSpPr>
        <p:grpSpPr>
          <a:xfrm>
            <a:off x="10504434" y="695058"/>
            <a:ext cx="1441817" cy="479132"/>
            <a:chOff x="618275" y="5784697"/>
            <a:chExt cx="1441817" cy="479132"/>
          </a:xfrm>
        </p:grpSpPr>
        <p:sp>
          <p:nvSpPr>
            <p:cNvPr id="170" name="Овал 169"/>
            <p:cNvSpPr/>
            <p:nvPr/>
          </p:nvSpPr>
          <p:spPr>
            <a:xfrm>
              <a:off x="618275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1" name="Овал 170"/>
            <p:cNvSpPr/>
            <p:nvPr/>
          </p:nvSpPr>
          <p:spPr>
            <a:xfrm>
              <a:off x="1039261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2" name="Овал 171"/>
            <p:cNvSpPr/>
            <p:nvPr/>
          </p:nvSpPr>
          <p:spPr>
            <a:xfrm>
              <a:off x="1460247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3" name="Овал 172"/>
            <p:cNvSpPr/>
            <p:nvPr/>
          </p:nvSpPr>
          <p:spPr>
            <a:xfrm>
              <a:off x="1881233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Овал 173"/>
            <p:cNvSpPr/>
            <p:nvPr/>
          </p:nvSpPr>
          <p:spPr>
            <a:xfrm>
              <a:off x="828768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5" name="Овал 174"/>
            <p:cNvSpPr/>
            <p:nvPr/>
          </p:nvSpPr>
          <p:spPr>
            <a:xfrm>
              <a:off x="1249754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6" name="Овал 175"/>
            <p:cNvSpPr/>
            <p:nvPr/>
          </p:nvSpPr>
          <p:spPr>
            <a:xfrm>
              <a:off x="1670740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382751" y="1239070"/>
            <a:ext cx="699197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/>
            <a:r>
              <a:rPr lang="ru-RU" sz="3200" b="1" dirty="0">
                <a:solidFill>
                  <a:schemeClr val="accent1"/>
                </a:solidFill>
              </a:rPr>
              <a:t>Экология ссоры.  </a:t>
            </a:r>
          </a:p>
          <a:p>
            <a:pPr marL="342900" indent="-342900" algn="ctr"/>
            <a:r>
              <a:rPr lang="ru-RU" sz="3200" b="1" dirty="0">
                <a:solidFill>
                  <a:schemeClr val="accent1"/>
                </a:solidFill>
              </a:rPr>
              <a:t>Как говорить о важном и не ругаться?</a:t>
            </a:r>
          </a:p>
          <a:p>
            <a:pPr marL="342900" indent="-342900" algn="ctr"/>
            <a:r>
              <a:rPr lang="ru-RU" sz="3200" b="1" dirty="0">
                <a:solidFill>
                  <a:schemeClr val="accent1"/>
                </a:solidFill>
              </a:rPr>
              <a:t>ЭМОЦИИ в ЖИЗНИ РЕБЕНКА</a:t>
            </a:r>
          </a:p>
        </p:txBody>
      </p:sp>
      <p:pic>
        <p:nvPicPr>
          <p:cNvPr id="1027" name="Picture 3" descr="C:\Users\IvanV\Downloads\IMG-20230607-WA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2147" y="3473116"/>
            <a:ext cx="4192338" cy="3144253"/>
          </a:xfrm>
          <a:prstGeom prst="rect">
            <a:avLst/>
          </a:prstGeom>
          <a:noFill/>
        </p:spPr>
      </p:pic>
      <p:pic>
        <p:nvPicPr>
          <p:cNvPr id="1029" name="Picture 5" descr="C:\Users\IvanV\Downloads\IMG-20230607-WA0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8948" y="3047198"/>
            <a:ext cx="4236184" cy="31771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206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27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738DD21-199C-EDAD-F9DA-D8FD067FD47C}"/>
              </a:ext>
            </a:extLst>
          </p:cNvPr>
          <p:cNvSpPr/>
          <p:nvPr/>
        </p:nvSpPr>
        <p:spPr>
          <a:xfrm rot="5400000">
            <a:off x="4737474" y="-4737476"/>
            <a:ext cx="2717050" cy="12192002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</a:t>
            </a:r>
          </a:p>
        </p:txBody>
      </p:sp>
      <p:sp>
        <p:nvSpPr>
          <p:cNvPr id="1112" name="TextBox 1111">
            <a:extLst>
              <a:ext uri="{FF2B5EF4-FFF2-40B4-BE49-F238E27FC236}">
                <a16:creationId xmlns:a16="http://schemas.microsoft.com/office/drawing/2014/main" id="{C892C23F-772D-0620-458A-0D6E6D25A7A9}"/>
              </a:ext>
            </a:extLst>
          </p:cNvPr>
          <p:cNvSpPr txBox="1"/>
          <p:nvPr/>
        </p:nvSpPr>
        <p:spPr>
          <a:xfrm>
            <a:off x="939494" y="512956"/>
            <a:ext cx="9818152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5400" dirty="0">
                <a:latin typeface="Montserrat SemiBold" panose="00000700000000000000" pitchFamily="2" charset="-52"/>
              </a:rPr>
              <a:t>РОДИТЕЛЯМ </a:t>
            </a:r>
            <a:r>
              <a:rPr lang="ru-RU" sz="5400" dirty="0">
                <a:latin typeface="Arial"/>
                <a:cs typeface="Arial"/>
              </a:rPr>
              <a:t>─ </a:t>
            </a:r>
            <a:r>
              <a:rPr lang="ru-RU" sz="5400" dirty="0">
                <a:latin typeface="Montserrat SemiBold" panose="00000700000000000000" pitchFamily="2" charset="-52"/>
              </a:rPr>
              <a:t>о важном</a:t>
            </a:r>
          </a:p>
        </p:txBody>
      </p:sp>
      <p:sp>
        <p:nvSpPr>
          <p:cNvPr id="1240" name="TextBox 1239">
            <a:extLst>
              <a:ext uri="{FF2B5EF4-FFF2-40B4-BE49-F238E27FC236}">
                <a16:creationId xmlns:a16="http://schemas.microsoft.com/office/drawing/2014/main" id="{73C58CF8-3CD7-0389-FFC2-37916E84ECB2}"/>
              </a:ext>
            </a:extLst>
          </p:cNvPr>
          <p:cNvSpPr txBox="1"/>
          <p:nvPr/>
        </p:nvSpPr>
        <p:spPr>
          <a:xfrm>
            <a:off x="4539011" y="5661057"/>
            <a:ext cx="310372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endParaRPr lang="ru-RU" sz="24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grpSp>
        <p:nvGrpSpPr>
          <p:cNvPr id="2" name="Группа 168"/>
          <p:cNvGrpSpPr/>
          <p:nvPr/>
        </p:nvGrpSpPr>
        <p:grpSpPr>
          <a:xfrm>
            <a:off x="10504434" y="695058"/>
            <a:ext cx="1441817" cy="479132"/>
            <a:chOff x="618275" y="5784697"/>
            <a:chExt cx="1441817" cy="479132"/>
          </a:xfrm>
        </p:grpSpPr>
        <p:sp>
          <p:nvSpPr>
            <p:cNvPr id="170" name="Овал 169"/>
            <p:cNvSpPr/>
            <p:nvPr/>
          </p:nvSpPr>
          <p:spPr>
            <a:xfrm>
              <a:off x="618275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1" name="Овал 170"/>
            <p:cNvSpPr/>
            <p:nvPr/>
          </p:nvSpPr>
          <p:spPr>
            <a:xfrm>
              <a:off x="1039261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2" name="Овал 171"/>
            <p:cNvSpPr/>
            <p:nvPr/>
          </p:nvSpPr>
          <p:spPr>
            <a:xfrm>
              <a:off x="1460247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3" name="Овал 172"/>
            <p:cNvSpPr/>
            <p:nvPr/>
          </p:nvSpPr>
          <p:spPr>
            <a:xfrm>
              <a:off x="1881233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Овал 173"/>
            <p:cNvSpPr/>
            <p:nvPr/>
          </p:nvSpPr>
          <p:spPr>
            <a:xfrm>
              <a:off x="828768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5" name="Овал 174"/>
            <p:cNvSpPr/>
            <p:nvPr/>
          </p:nvSpPr>
          <p:spPr>
            <a:xfrm>
              <a:off x="1249754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6" name="Овал 175"/>
            <p:cNvSpPr/>
            <p:nvPr/>
          </p:nvSpPr>
          <p:spPr>
            <a:xfrm>
              <a:off x="1670740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3" name="Picture 4" descr="C:\Users\IvanV\Downloads\IMG-20230607-WA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5410" y="3191577"/>
            <a:ext cx="4380565" cy="3285423"/>
          </a:xfrm>
          <a:prstGeom prst="rect">
            <a:avLst/>
          </a:prstGeom>
          <a:noFill/>
        </p:spPr>
      </p:pic>
      <p:pic>
        <p:nvPicPr>
          <p:cNvPr id="14" name="Picture 6" descr="C:\Users\IvanV\Downloads\IMG-20230607-WA0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2758" y="3132222"/>
            <a:ext cx="4251158" cy="31883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68967" y="1363579"/>
            <a:ext cx="6535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accent1"/>
                </a:solidFill>
              </a:rPr>
              <a:t>Семейные традиции и ценности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00927" y="2013284"/>
            <a:ext cx="7202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accent1"/>
                </a:solidFill>
              </a:rPr>
              <a:t>Мы- разные. Мы- вместе.</a:t>
            </a:r>
          </a:p>
        </p:txBody>
      </p:sp>
    </p:spTree>
    <p:extLst>
      <p:ext uri="{BB962C8B-B14F-4D97-AF65-F5344CB8AC3E}">
        <p14:creationId xmlns:p14="http://schemas.microsoft.com/office/powerpoint/2010/main" val="255206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F13A089-A751-5FAA-07D4-C5C411859E80}"/>
              </a:ext>
            </a:extLst>
          </p:cNvPr>
          <p:cNvSpPr/>
          <p:nvPr/>
        </p:nvSpPr>
        <p:spPr>
          <a:xfrm rot="5400000">
            <a:off x="5065367" y="-5026005"/>
            <a:ext cx="2050183" cy="12191999"/>
          </a:xfrm>
          <a:prstGeom prst="rect">
            <a:avLst/>
          </a:prstGeom>
          <a:solidFill>
            <a:srgbClr val="216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CF0C2FF-DD67-CDB3-6277-588250EF29FD}"/>
              </a:ext>
            </a:extLst>
          </p:cNvPr>
          <p:cNvSpPr txBox="1"/>
          <p:nvPr/>
        </p:nvSpPr>
        <p:spPr>
          <a:xfrm>
            <a:off x="2354354" y="374409"/>
            <a:ext cx="7532355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5400" dirty="0" smtClean="0">
                <a:solidFill>
                  <a:schemeClr val="bg1"/>
                </a:solidFill>
                <a:latin typeface="Montserrat SemiBold" panose="00000700000000000000" pitchFamily="2" charset="-52"/>
              </a:rPr>
              <a:t>Проект сегодня</a:t>
            </a:r>
            <a:endParaRPr lang="ru-RU" sz="5400" dirty="0">
              <a:solidFill>
                <a:schemeClr val="bg1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7A63860-66DB-72A4-CD31-9A6CF5E2BBD5}"/>
              </a:ext>
            </a:extLst>
          </p:cNvPr>
          <p:cNvSpPr txBox="1"/>
          <p:nvPr/>
        </p:nvSpPr>
        <p:spPr>
          <a:xfrm>
            <a:off x="983799" y="4622014"/>
            <a:ext cx="1849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Montserrat" panose="00000500000000000000" pitchFamily="2" charset="-52"/>
              </a:rPr>
              <a:t> 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9E0F106C-2027-DE51-D2BD-C814050FF8D9}"/>
              </a:ext>
            </a:extLst>
          </p:cNvPr>
          <p:cNvSpPr txBox="1"/>
          <p:nvPr/>
        </p:nvSpPr>
        <p:spPr>
          <a:xfrm>
            <a:off x="4037612" y="4292439"/>
            <a:ext cx="37961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dirty="0" smtClean="0">
                <a:latin typeface="Montserrat" panose="00000500000000000000" pitchFamily="2" charset="-52"/>
              </a:rPr>
              <a:t>Сибирская научно-практическая конференция с международным участием «Опережающая подготовка педагогических кадров: ресурсы и возможности»</a:t>
            </a:r>
          </a:p>
          <a:p>
            <a:pPr algn="ctr">
              <a:lnSpc>
                <a:spcPct val="90000"/>
              </a:lnSpc>
            </a:pPr>
            <a:r>
              <a:rPr lang="ru-RU" sz="2000" dirty="0" smtClean="0">
                <a:latin typeface="Montserrat" panose="00000500000000000000" pitchFamily="2" charset="-52"/>
              </a:rPr>
              <a:t>(ИРОК Кузбасса,2023г.) </a:t>
            </a:r>
            <a:endParaRPr lang="ru-RU" sz="2000" dirty="0">
              <a:latin typeface="Montserrat" panose="00000500000000000000" pitchFamily="2" charset="-52"/>
            </a:endParaRPr>
          </a:p>
        </p:txBody>
      </p:sp>
      <p:sp>
        <p:nvSpPr>
          <p:cNvPr id="324" name="Овал 323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2483606">
            <a:off x="-1009436" y="-715509"/>
            <a:ext cx="2862270" cy="2862270"/>
          </a:xfrm>
          <a:prstGeom prst="ellipse">
            <a:avLst/>
          </a:prstGeom>
          <a:noFill/>
          <a:ln w="762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343"/>
          <p:cNvGrpSpPr/>
          <p:nvPr/>
        </p:nvGrpSpPr>
        <p:grpSpPr>
          <a:xfrm>
            <a:off x="10512165" y="1794813"/>
            <a:ext cx="1441817" cy="479132"/>
            <a:chOff x="618275" y="5784697"/>
            <a:chExt cx="1441817" cy="479132"/>
          </a:xfrm>
        </p:grpSpPr>
        <p:sp>
          <p:nvSpPr>
            <p:cNvPr id="345" name="Овал 344"/>
            <p:cNvSpPr/>
            <p:nvPr/>
          </p:nvSpPr>
          <p:spPr>
            <a:xfrm>
              <a:off x="618275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6" name="Овал 345"/>
            <p:cNvSpPr/>
            <p:nvPr/>
          </p:nvSpPr>
          <p:spPr>
            <a:xfrm>
              <a:off x="1039261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7" name="Овал 346"/>
            <p:cNvSpPr/>
            <p:nvPr/>
          </p:nvSpPr>
          <p:spPr>
            <a:xfrm>
              <a:off x="1460247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8" name="Овал 347"/>
            <p:cNvSpPr/>
            <p:nvPr/>
          </p:nvSpPr>
          <p:spPr>
            <a:xfrm>
              <a:off x="1881233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9" name="Овал 348"/>
            <p:cNvSpPr/>
            <p:nvPr/>
          </p:nvSpPr>
          <p:spPr>
            <a:xfrm>
              <a:off x="828768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0" name="Овал 349"/>
            <p:cNvSpPr/>
            <p:nvPr/>
          </p:nvSpPr>
          <p:spPr>
            <a:xfrm>
              <a:off x="1249754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1" name="Овал 350"/>
            <p:cNvSpPr/>
            <p:nvPr/>
          </p:nvSpPr>
          <p:spPr>
            <a:xfrm>
              <a:off x="1670740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E0F106C-2027-DE51-D2BD-C814050FF8D9}"/>
              </a:ext>
            </a:extLst>
          </p:cNvPr>
          <p:cNvSpPr txBox="1"/>
          <p:nvPr/>
        </p:nvSpPr>
        <p:spPr>
          <a:xfrm>
            <a:off x="8303741" y="4688353"/>
            <a:ext cx="33116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dirty="0" smtClean="0">
                <a:latin typeface="Montserrat" panose="00000500000000000000" pitchFamily="2" charset="-52"/>
              </a:rPr>
              <a:t>Брифинг-сессия «Очевидное и (не) вероятное в патриотическом воспитании»</a:t>
            </a:r>
          </a:p>
          <a:p>
            <a:pPr algn="ctr">
              <a:lnSpc>
                <a:spcPct val="90000"/>
              </a:lnSpc>
            </a:pPr>
            <a:r>
              <a:rPr lang="ru-RU" sz="2000" dirty="0" smtClean="0">
                <a:latin typeface="Montserrat" panose="00000500000000000000" pitchFamily="2" charset="-52"/>
              </a:rPr>
              <a:t>(ИРОК Кузбасса,</a:t>
            </a:r>
          </a:p>
          <a:p>
            <a:pPr algn="ctr">
              <a:lnSpc>
                <a:spcPct val="90000"/>
              </a:lnSpc>
            </a:pPr>
            <a:r>
              <a:rPr lang="ru-RU" sz="2000" dirty="0" smtClean="0">
                <a:latin typeface="Montserrat" panose="00000500000000000000" pitchFamily="2" charset="-52"/>
              </a:rPr>
              <a:t>январь 2024г.)</a:t>
            </a:r>
            <a:endParaRPr lang="ru-RU" sz="2000" dirty="0">
              <a:latin typeface="Montserrat" panose="00000500000000000000" pitchFamily="2" charset="-5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A63860-66DB-72A4-CD31-9A6CF5E2BBD5}"/>
              </a:ext>
            </a:extLst>
          </p:cNvPr>
          <p:cNvSpPr txBox="1"/>
          <p:nvPr/>
        </p:nvSpPr>
        <p:spPr>
          <a:xfrm>
            <a:off x="185398" y="4642036"/>
            <a:ext cx="3915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dirty="0">
                <a:latin typeface="Montserrat" panose="00000500000000000000" pitchFamily="2" charset="-52"/>
              </a:rPr>
              <a:t> </a:t>
            </a:r>
            <a:r>
              <a:rPr lang="ru-RU" sz="2000" dirty="0" smtClean="0">
                <a:latin typeface="Montserrat" panose="00000500000000000000" pitchFamily="2" charset="-52"/>
              </a:rPr>
              <a:t>Большая педагогическая неделя в Кузбассе-2023г.</a:t>
            </a:r>
          </a:p>
          <a:p>
            <a:pPr algn="ctr">
              <a:lnSpc>
                <a:spcPct val="90000"/>
              </a:lnSpc>
            </a:pPr>
            <a:r>
              <a:rPr lang="ru-RU" sz="2000" dirty="0" smtClean="0">
                <a:latin typeface="Montserrat" panose="00000500000000000000" pitchFamily="2" charset="-52"/>
              </a:rPr>
              <a:t>(ИРОК Кузбасса)</a:t>
            </a:r>
            <a:endParaRPr lang="ru-RU" sz="2000" dirty="0">
              <a:latin typeface="Montserrat" panose="00000500000000000000" pitchFamily="2" charset="-52"/>
            </a:endParaRPr>
          </a:p>
        </p:txBody>
      </p:sp>
      <p:pic>
        <p:nvPicPr>
          <p:cNvPr id="1028" name="Picture 4" descr="C:\Users\User-SKP\Downloads\Screenshot_20231116_221343_V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8982" y="1350234"/>
            <a:ext cx="3533189" cy="2711127"/>
          </a:xfrm>
          <a:prstGeom prst="rect">
            <a:avLst/>
          </a:prstGeom>
          <a:noFill/>
        </p:spPr>
      </p:pic>
      <p:pic>
        <p:nvPicPr>
          <p:cNvPr id="1029" name="Picture 5" descr="C:\Users\User-SKP\Downloads\Screenshot_20231116_221323_V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5289" y="1472540"/>
            <a:ext cx="2159998" cy="27205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697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F13A089-A751-5FAA-07D4-C5C411859E80}"/>
              </a:ext>
            </a:extLst>
          </p:cNvPr>
          <p:cNvSpPr/>
          <p:nvPr/>
        </p:nvSpPr>
        <p:spPr>
          <a:xfrm rot="5400000">
            <a:off x="5065367" y="-5026005"/>
            <a:ext cx="2050183" cy="12191999"/>
          </a:xfrm>
          <a:prstGeom prst="rect">
            <a:avLst/>
          </a:prstGeom>
          <a:solidFill>
            <a:srgbClr val="216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CF0C2FF-DD67-CDB3-6277-588250EF29FD}"/>
              </a:ext>
            </a:extLst>
          </p:cNvPr>
          <p:cNvSpPr txBox="1"/>
          <p:nvPr/>
        </p:nvSpPr>
        <p:spPr>
          <a:xfrm>
            <a:off x="2354354" y="374409"/>
            <a:ext cx="7532355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5400" dirty="0" smtClean="0">
                <a:solidFill>
                  <a:schemeClr val="bg1"/>
                </a:solidFill>
                <a:latin typeface="Montserrat SemiBold" panose="00000700000000000000" pitchFamily="2" charset="-52"/>
              </a:rPr>
              <a:t>Проект сегодня</a:t>
            </a:r>
            <a:endParaRPr lang="ru-RU" sz="5400" dirty="0">
              <a:solidFill>
                <a:schemeClr val="bg1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7A63860-66DB-72A4-CD31-9A6CF5E2BBD5}"/>
              </a:ext>
            </a:extLst>
          </p:cNvPr>
          <p:cNvSpPr txBox="1"/>
          <p:nvPr/>
        </p:nvSpPr>
        <p:spPr>
          <a:xfrm>
            <a:off x="983799" y="4622014"/>
            <a:ext cx="1849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Montserrat" panose="00000500000000000000" pitchFamily="2" charset="-52"/>
              </a:rPr>
              <a:t> </a:t>
            </a:r>
          </a:p>
        </p:txBody>
      </p:sp>
      <p:sp>
        <p:nvSpPr>
          <p:cNvPr id="324" name="Овал 323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2483606">
            <a:off x="-1009436" y="-715509"/>
            <a:ext cx="2862270" cy="2862270"/>
          </a:xfrm>
          <a:prstGeom prst="ellipse">
            <a:avLst/>
          </a:prstGeom>
          <a:noFill/>
          <a:ln w="762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343"/>
          <p:cNvGrpSpPr/>
          <p:nvPr/>
        </p:nvGrpSpPr>
        <p:grpSpPr>
          <a:xfrm>
            <a:off x="10512165" y="1794813"/>
            <a:ext cx="1441817" cy="479132"/>
            <a:chOff x="618275" y="5784697"/>
            <a:chExt cx="1441817" cy="479132"/>
          </a:xfrm>
        </p:grpSpPr>
        <p:sp>
          <p:nvSpPr>
            <p:cNvPr id="345" name="Овал 344"/>
            <p:cNvSpPr/>
            <p:nvPr/>
          </p:nvSpPr>
          <p:spPr>
            <a:xfrm>
              <a:off x="618275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6" name="Овал 345"/>
            <p:cNvSpPr/>
            <p:nvPr/>
          </p:nvSpPr>
          <p:spPr>
            <a:xfrm>
              <a:off x="1039261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7" name="Овал 346"/>
            <p:cNvSpPr/>
            <p:nvPr/>
          </p:nvSpPr>
          <p:spPr>
            <a:xfrm>
              <a:off x="1460247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8" name="Овал 347"/>
            <p:cNvSpPr/>
            <p:nvPr/>
          </p:nvSpPr>
          <p:spPr>
            <a:xfrm>
              <a:off x="1881233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9" name="Овал 348"/>
            <p:cNvSpPr/>
            <p:nvPr/>
          </p:nvSpPr>
          <p:spPr>
            <a:xfrm>
              <a:off x="828768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0" name="Овал 349"/>
            <p:cNvSpPr/>
            <p:nvPr/>
          </p:nvSpPr>
          <p:spPr>
            <a:xfrm>
              <a:off x="1249754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1" name="Овал 350"/>
            <p:cNvSpPr/>
            <p:nvPr/>
          </p:nvSpPr>
          <p:spPr>
            <a:xfrm>
              <a:off x="1670740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7A63860-66DB-72A4-CD31-9A6CF5E2BBD5}"/>
              </a:ext>
            </a:extLst>
          </p:cNvPr>
          <p:cNvSpPr txBox="1"/>
          <p:nvPr/>
        </p:nvSpPr>
        <p:spPr>
          <a:xfrm>
            <a:off x="5658657" y="4078120"/>
            <a:ext cx="62953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dirty="0">
                <a:latin typeface="Montserrat" panose="00000500000000000000" pitchFamily="2" charset="-52"/>
              </a:rPr>
              <a:t> </a:t>
            </a:r>
            <a:r>
              <a:rPr lang="ru-RU" sz="2000" dirty="0" smtClean="0">
                <a:latin typeface="Montserrat" panose="00000500000000000000" pitchFamily="2" charset="-52"/>
              </a:rPr>
              <a:t>Региональный </a:t>
            </a:r>
            <a:r>
              <a:rPr lang="ru-RU" sz="2000" smtClean="0">
                <a:latin typeface="Montserrat" panose="00000500000000000000" pitchFamily="2" charset="-52"/>
              </a:rPr>
              <a:t>семинар «Повышение </a:t>
            </a:r>
            <a:r>
              <a:rPr lang="ru-RU" sz="2000" dirty="0" smtClean="0">
                <a:latin typeface="Montserrat" panose="00000500000000000000" pitchFamily="2" charset="-52"/>
              </a:rPr>
              <a:t>престижа педагога и содействие профессиональному сообществу: распространение лучших </a:t>
            </a:r>
            <a:r>
              <a:rPr lang="ru-RU" sz="2000" smtClean="0">
                <a:latin typeface="Montserrat" panose="00000500000000000000" pitchFamily="2" charset="-52"/>
              </a:rPr>
              <a:t>педагогических практик»</a:t>
            </a:r>
          </a:p>
          <a:p>
            <a:pPr algn="ctr">
              <a:lnSpc>
                <a:spcPct val="90000"/>
              </a:lnSpc>
            </a:pPr>
            <a:r>
              <a:rPr lang="ru-RU" sz="2000" dirty="0" smtClean="0">
                <a:latin typeface="Montserrat" panose="00000500000000000000" pitchFamily="2" charset="-52"/>
              </a:rPr>
              <a:t>(МБОУ «СОШ №8 г. Топки»</a:t>
            </a:r>
            <a:endParaRPr lang="ru-RU" sz="2000" dirty="0">
              <a:latin typeface="Montserrat" panose="00000500000000000000" pitchFamily="2" charset="-52"/>
            </a:endParaRPr>
          </a:p>
          <a:p>
            <a:pPr algn="ctr">
              <a:lnSpc>
                <a:spcPct val="90000"/>
              </a:lnSpc>
            </a:pPr>
            <a:r>
              <a:rPr lang="ru-RU" sz="2000" dirty="0">
                <a:latin typeface="Montserrat" panose="00000500000000000000" pitchFamily="2" charset="-52"/>
              </a:rPr>
              <a:t> 2024 </a:t>
            </a:r>
            <a:r>
              <a:rPr lang="ru-RU" sz="2000" dirty="0" smtClean="0">
                <a:latin typeface="Montserrat" panose="00000500000000000000" pitchFamily="2" charset="-52"/>
              </a:rPr>
              <a:t>г.)</a:t>
            </a:r>
            <a:endParaRPr lang="ru-RU" sz="2000" dirty="0">
              <a:latin typeface="Montserrat" panose="00000500000000000000" pitchFamily="2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888" y="1093696"/>
            <a:ext cx="3844303" cy="28832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70" y="1257763"/>
            <a:ext cx="2877015" cy="38360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7A63860-66DB-72A4-CD31-9A6CF5E2BBD5}"/>
              </a:ext>
            </a:extLst>
          </p:cNvPr>
          <p:cNvSpPr txBox="1"/>
          <p:nvPr/>
        </p:nvSpPr>
        <p:spPr>
          <a:xfrm>
            <a:off x="875888" y="5183720"/>
            <a:ext cx="3915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dirty="0">
                <a:latin typeface="Montserrat" panose="00000500000000000000" pitchFamily="2" charset="-52"/>
              </a:rPr>
              <a:t> </a:t>
            </a:r>
            <a:r>
              <a:rPr lang="ru-RU" sz="2000" dirty="0" smtClean="0">
                <a:latin typeface="Montserrat" panose="00000500000000000000" pitchFamily="2" charset="-52"/>
              </a:rPr>
              <a:t>Региональный фестиваль «Эстетика в образовании и воспитании»</a:t>
            </a:r>
          </a:p>
          <a:p>
            <a:pPr algn="ctr">
              <a:lnSpc>
                <a:spcPct val="90000"/>
              </a:lnSpc>
            </a:pPr>
            <a:r>
              <a:rPr lang="ru-RU" sz="2000" dirty="0" smtClean="0">
                <a:latin typeface="Montserrat" panose="00000500000000000000" pitchFamily="2" charset="-52"/>
              </a:rPr>
              <a:t>(ИРОК КУЗБАССА,2024г.)</a:t>
            </a:r>
            <a:endParaRPr lang="ru-RU" sz="2000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6577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F13A089-A751-5FAA-07D4-C5C411859E80}"/>
              </a:ext>
            </a:extLst>
          </p:cNvPr>
          <p:cNvSpPr/>
          <p:nvPr/>
        </p:nvSpPr>
        <p:spPr>
          <a:xfrm rot="5400000">
            <a:off x="5065367" y="-5026005"/>
            <a:ext cx="2050183" cy="12191999"/>
          </a:xfrm>
          <a:prstGeom prst="rect">
            <a:avLst/>
          </a:prstGeom>
          <a:solidFill>
            <a:srgbClr val="216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CF0C2FF-DD67-CDB3-6277-588250EF29FD}"/>
              </a:ext>
            </a:extLst>
          </p:cNvPr>
          <p:cNvSpPr txBox="1"/>
          <p:nvPr/>
        </p:nvSpPr>
        <p:spPr>
          <a:xfrm>
            <a:off x="2354354" y="374409"/>
            <a:ext cx="7532355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5400" dirty="0" err="1" smtClean="0">
                <a:solidFill>
                  <a:schemeClr val="bg1"/>
                </a:solidFill>
                <a:latin typeface="Montserrat SemiBold" panose="00000700000000000000" pitchFamily="2" charset="-52"/>
              </a:rPr>
              <a:t>Стажировочная</a:t>
            </a:r>
            <a:r>
              <a:rPr lang="ru-RU" sz="5400" dirty="0" smtClean="0">
                <a:solidFill>
                  <a:schemeClr val="bg1"/>
                </a:solidFill>
                <a:latin typeface="Montserrat SemiBold" panose="00000700000000000000" pitchFamily="2" charset="-52"/>
              </a:rPr>
              <a:t> площадка</a:t>
            </a:r>
            <a:endParaRPr lang="ru-RU" sz="5400" dirty="0">
              <a:solidFill>
                <a:schemeClr val="bg1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7A63860-66DB-72A4-CD31-9A6CF5E2BBD5}"/>
              </a:ext>
            </a:extLst>
          </p:cNvPr>
          <p:cNvSpPr txBox="1"/>
          <p:nvPr/>
        </p:nvSpPr>
        <p:spPr>
          <a:xfrm>
            <a:off x="983799" y="4622014"/>
            <a:ext cx="1849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Montserrat" panose="00000500000000000000" pitchFamily="2" charset="-52"/>
              </a:rPr>
              <a:t> </a:t>
            </a:r>
          </a:p>
        </p:txBody>
      </p:sp>
      <p:grpSp>
        <p:nvGrpSpPr>
          <p:cNvPr id="2" name="Группа 343"/>
          <p:cNvGrpSpPr/>
          <p:nvPr/>
        </p:nvGrpSpPr>
        <p:grpSpPr>
          <a:xfrm>
            <a:off x="10512165" y="1794813"/>
            <a:ext cx="1441817" cy="479132"/>
            <a:chOff x="618275" y="5784697"/>
            <a:chExt cx="1441817" cy="479132"/>
          </a:xfrm>
        </p:grpSpPr>
        <p:sp>
          <p:nvSpPr>
            <p:cNvPr id="345" name="Овал 344"/>
            <p:cNvSpPr/>
            <p:nvPr/>
          </p:nvSpPr>
          <p:spPr>
            <a:xfrm>
              <a:off x="618275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6" name="Овал 345"/>
            <p:cNvSpPr/>
            <p:nvPr/>
          </p:nvSpPr>
          <p:spPr>
            <a:xfrm>
              <a:off x="1039261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7" name="Овал 346"/>
            <p:cNvSpPr/>
            <p:nvPr/>
          </p:nvSpPr>
          <p:spPr>
            <a:xfrm>
              <a:off x="1460247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8" name="Овал 347"/>
            <p:cNvSpPr/>
            <p:nvPr/>
          </p:nvSpPr>
          <p:spPr>
            <a:xfrm>
              <a:off x="1881233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9" name="Овал 348"/>
            <p:cNvSpPr/>
            <p:nvPr/>
          </p:nvSpPr>
          <p:spPr>
            <a:xfrm>
              <a:off x="828768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0" name="Овал 349"/>
            <p:cNvSpPr/>
            <p:nvPr/>
          </p:nvSpPr>
          <p:spPr>
            <a:xfrm>
              <a:off x="1249754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1" name="Овал 350"/>
            <p:cNvSpPr/>
            <p:nvPr/>
          </p:nvSpPr>
          <p:spPr>
            <a:xfrm>
              <a:off x="1670740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3048000" y="24133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srgbClr val="1A1A1A"/>
              </a:solidFill>
              <a:latin typeface="YS Tex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11867" y="2279203"/>
            <a:ext cx="48755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/>
              <a:t>Вебинар</a:t>
            </a:r>
            <a:r>
              <a:rPr lang="ru-RU" sz="2400" dirty="0" smtClean="0"/>
              <a:t> «Реализация проекта по родительскому просвещению «Родителям- о важном» </a:t>
            </a:r>
          </a:p>
          <a:p>
            <a:r>
              <a:rPr lang="ru-RU" sz="2400" dirty="0" smtClean="0"/>
              <a:t>(октябрь 2023 г.)</a:t>
            </a:r>
            <a:endParaRPr lang="ru-RU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643467" y="4010468"/>
            <a:ext cx="6693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Практикум «Педагог-ребенок- взрослый»</a:t>
            </a:r>
          </a:p>
          <a:p>
            <a:r>
              <a:rPr lang="ru-RU" sz="2800" dirty="0" smtClean="0"/>
              <a:t>(март 2024 г.)</a:t>
            </a:r>
            <a:endParaRPr lang="ru-RU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518637" y="5071747"/>
            <a:ext cx="66378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Семинар- практикум «Современные формы работы с родителями в школе»</a:t>
            </a:r>
          </a:p>
          <a:p>
            <a:r>
              <a:rPr lang="ru-RU" sz="2800" dirty="0" smtClean="0"/>
              <a:t>(апрель 2024 г.)</a:t>
            </a:r>
            <a:endParaRPr lang="ru-RU" sz="280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116" y="1297036"/>
            <a:ext cx="3966722" cy="29750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5523" y="4590330"/>
            <a:ext cx="3457628" cy="16801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42246" b="22071"/>
          <a:stretch/>
        </p:blipFill>
        <p:spPr>
          <a:xfrm>
            <a:off x="106026" y="36749"/>
            <a:ext cx="2541768" cy="201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9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F13A089-A751-5FAA-07D4-C5C411859E80}"/>
              </a:ext>
            </a:extLst>
          </p:cNvPr>
          <p:cNvSpPr/>
          <p:nvPr/>
        </p:nvSpPr>
        <p:spPr>
          <a:xfrm rot="5400000">
            <a:off x="5065367" y="-5026005"/>
            <a:ext cx="2050183" cy="12191999"/>
          </a:xfrm>
          <a:prstGeom prst="rect">
            <a:avLst/>
          </a:prstGeom>
          <a:solidFill>
            <a:srgbClr val="216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CF0C2FF-DD67-CDB3-6277-588250EF29FD}"/>
              </a:ext>
            </a:extLst>
          </p:cNvPr>
          <p:cNvSpPr txBox="1"/>
          <p:nvPr/>
        </p:nvSpPr>
        <p:spPr>
          <a:xfrm>
            <a:off x="2032235" y="277042"/>
            <a:ext cx="7532355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5400" dirty="0" smtClean="0">
                <a:solidFill>
                  <a:schemeClr val="bg1"/>
                </a:solidFill>
                <a:latin typeface="Montserrat SemiBold" panose="00000700000000000000" pitchFamily="2" charset="-52"/>
              </a:rPr>
              <a:t>Результат</a:t>
            </a:r>
            <a:endParaRPr lang="ru-RU" sz="5400" dirty="0">
              <a:solidFill>
                <a:schemeClr val="bg1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7A63860-66DB-72A4-CD31-9A6CF5E2BBD5}"/>
              </a:ext>
            </a:extLst>
          </p:cNvPr>
          <p:cNvSpPr txBox="1"/>
          <p:nvPr/>
        </p:nvSpPr>
        <p:spPr>
          <a:xfrm>
            <a:off x="983799" y="4622014"/>
            <a:ext cx="1849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Montserrat" panose="00000500000000000000" pitchFamily="2" charset="-52"/>
              </a:rPr>
              <a:t> 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9E0F106C-2027-DE51-D2BD-C814050FF8D9}"/>
              </a:ext>
            </a:extLst>
          </p:cNvPr>
          <p:cNvSpPr txBox="1"/>
          <p:nvPr/>
        </p:nvSpPr>
        <p:spPr>
          <a:xfrm>
            <a:off x="4037612" y="4292439"/>
            <a:ext cx="379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endParaRPr lang="ru-RU" sz="2000" dirty="0">
              <a:latin typeface="Montserrat" panose="00000500000000000000" pitchFamily="2" charset="-52"/>
            </a:endParaRPr>
          </a:p>
        </p:txBody>
      </p:sp>
      <p:sp>
        <p:nvSpPr>
          <p:cNvPr id="324" name="Овал 323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2483606">
            <a:off x="-1009436" y="-715509"/>
            <a:ext cx="2862270" cy="2862270"/>
          </a:xfrm>
          <a:prstGeom prst="ellipse">
            <a:avLst/>
          </a:prstGeom>
          <a:noFill/>
          <a:ln w="762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343"/>
          <p:cNvGrpSpPr/>
          <p:nvPr/>
        </p:nvGrpSpPr>
        <p:grpSpPr>
          <a:xfrm>
            <a:off x="10512165" y="1794813"/>
            <a:ext cx="1441817" cy="479132"/>
            <a:chOff x="618275" y="5784697"/>
            <a:chExt cx="1441817" cy="479132"/>
          </a:xfrm>
        </p:grpSpPr>
        <p:sp>
          <p:nvSpPr>
            <p:cNvPr id="345" name="Овал 344"/>
            <p:cNvSpPr/>
            <p:nvPr/>
          </p:nvSpPr>
          <p:spPr>
            <a:xfrm>
              <a:off x="618275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6" name="Овал 345"/>
            <p:cNvSpPr/>
            <p:nvPr/>
          </p:nvSpPr>
          <p:spPr>
            <a:xfrm>
              <a:off x="1039261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7" name="Овал 346"/>
            <p:cNvSpPr/>
            <p:nvPr/>
          </p:nvSpPr>
          <p:spPr>
            <a:xfrm>
              <a:off x="1460247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8" name="Овал 347"/>
            <p:cNvSpPr/>
            <p:nvPr/>
          </p:nvSpPr>
          <p:spPr>
            <a:xfrm>
              <a:off x="1881233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9" name="Овал 348"/>
            <p:cNvSpPr/>
            <p:nvPr/>
          </p:nvSpPr>
          <p:spPr>
            <a:xfrm>
              <a:off x="828768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0" name="Овал 349"/>
            <p:cNvSpPr/>
            <p:nvPr/>
          </p:nvSpPr>
          <p:spPr>
            <a:xfrm>
              <a:off x="1249754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1" name="Овал 350"/>
            <p:cNvSpPr/>
            <p:nvPr/>
          </p:nvSpPr>
          <p:spPr>
            <a:xfrm>
              <a:off x="1670740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E0F106C-2027-DE51-D2BD-C814050FF8D9}"/>
              </a:ext>
            </a:extLst>
          </p:cNvPr>
          <p:cNvSpPr txBox="1"/>
          <p:nvPr/>
        </p:nvSpPr>
        <p:spPr>
          <a:xfrm>
            <a:off x="7385692" y="4549703"/>
            <a:ext cx="43577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dirty="0" err="1" smtClean="0">
                <a:latin typeface="Montserrat" panose="00000500000000000000" pitchFamily="2" charset="-52"/>
              </a:rPr>
              <a:t>Валяс</a:t>
            </a:r>
            <a:r>
              <a:rPr lang="ru-RU" sz="2000" dirty="0" smtClean="0">
                <a:latin typeface="Montserrat" panose="00000500000000000000" pitchFamily="2" charset="-52"/>
              </a:rPr>
              <a:t> Надежда Геннадьевна-член Лиги Воспитания Кузбасса </a:t>
            </a:r>
            <a:endParaRPr lang="ru-RU" sz="2000" dirty="0">
              <a:latin typeface="Montserrat" panose="00000500000000000000" pitchFamily="2" charset="-5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A63860-66DB-72A4-CD31-9A6CF5E2BBD5}"/>
              </a:ext>
            </a:extLst>
          </p:cNvPr>
          <p:cNvSpPr txBox="1"/>
          <p:nvPr/>
        </p:nvSpPr>
        <p:spPr>
          <a:xfrm>
            <a:off x="185398" y="4642036"/>
            <a:ext cx="3915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dirty="0">
                <a:latin typeface="Montserrat" panose="00000500000000000000" pitchFamily="2" charset="-52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8" y="1794813"/>
            <a:ext cx="6224667" cy="41471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926" y="1313149"/>
            <a:ext cx="3382577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65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F13A089-A751-5FAA-07D4-C5C411859E80}"/>
              </a:ext>
            </a:extLst>
          </p:cNvPr>
          <p:cNvSpPr/>
          <p:nvPr/>
        </p:nvSpPr>
        <p:spPr>
          <a:xfrm rot="5400000">
            <a:off x="5065367" y="-5026005"/>
            <a:ext cx="2050183" cy="12191999"/>
          </a:xfrm>
          <a:prstGeom prst="rect">
            <a:avLst/>
          </a:prstGeom>
          <a:solidFill>
            <a:srgbClr val="216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7A63860-66DB-72A4-CD31-9A6CF5E2BBD5}"/>
              </a:ext>
            </a:extLst>
          </p:cNvPr>
          <p:cNvSpPr txBox="1"/>
          <p:nvPr/>
        </p:nvSpPr>
        <p:spPr>
          <a:xfrm>
            <a:off x="983799" y="4622014"/>
            <a:ext cx="1849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Montserrat" panose="00000500000000000000" pitchFamily="2" charset="-52"/>
              </a:rPr>
              <a:t> </a:t>
            </a:r>
          </a:p>
        </p:txBody>
      </p:sp>
      <p:sp>
        <p:nvSpPr>
          <p:cNvPr id="324" name="Овал 323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2483606">
            <a:off x="-1009436" y="-715509"/>
            <a:ext cx="2862270" cy="2862270"/>
          </a:xfrm>
          <a:prstGeom prst="ellipse">
            <a:avLst/>
          </a:prstGeom>
          <a:noFill/>
          <a:ln w="762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44" name="Группа 343"/>
          <p:cNvGrpSpPr/>
          <p:nvPr/>
        </p:nvGrpSpPr>
        <p:grpSpPr>
          <a:xfrm>
            <a:off x="10512165" y="1794813"/>
            <a:ext cx="1441817" cy="479132"/>
            <a:chOff x="618275" y="5784697"/>
            <a:chExt cx="1441817" cy="479132"/>
          </a:xfrm>
        </p:grpSpPr>
        <p:sp>
          <p:nvSpPr>
            <p:cNvPr id="345" name="Овал 344"/>
            <p:cNvSpPr/>
            <p:nvPr/>
          </p:nvSpPr>
          <p:spPr>
            <a:xfrm>
              <a:off x="618275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6" name="Овал 345"/>
            <p:cNvSpPr/>
            <p:nvPr/>
          </p:nvSpPr>
          <p:spPr>
            <a:xfrm>
              <a:off x="1039261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7" name="Овал 346"/>
            <p:cNvSpPr/>
            <p:nvPr/>
          </p:nvSpPr>
          <p:spPr>
            <a:xfrm>
              <a:off x="1460247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8" name="Овал 347"/>
            <p:cNvSpPr/>
            <p:nvPr/>
          </p:nvSpPr>
          <p:spPr>
            <a:xfrm>
              <a:off x="1881233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9" name="Овал 348"/>
            <p:cNvSpPr/>
            <p:nvPr/>
          </p:nvSpPr>
          <p:spPr>
            <a:xfrm>
              <a:off x="828768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0" name="Овал 349"/>
            <p:cNvSpPr/>
            <p:nvPr/>
          </p:nvSpPr>
          <p:spPr>
            <a:xfrm>
              <a:off x="1249754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1" name="Овал 350"/>
            <p:cNvSpPr/>
            <p:nvPr/>
          </p:nvSpPr>
          <p:spPr>
            <a:xfrm>
              <a:off x="1670740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26" name="Picture 2" descr="https://avatars.mds.yandex.net/i?id=6c5c988918d7f6d35eb8d22b4552f6697d74467e-12491243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39" y="414195"/>
            <a:ext cx="45720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64" y="2321434"/>
            <a:ext cx="6604575" cy="278436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CF0C2FF-DD67-CDB3-6277-588250EF29FD}"/>
              </a:ext>
            </a:extLst>
          </p:cNvPr>
          <p:cNvSpPr txBox="1"/>
          <p:nvPr/>
        </p:nvSpPr>
        <p:spPr>
          <a:xfrm>
            <a:off x="3279732" y="4778893"/>
            <a:ext cx="7532355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5400" dirty="0" smtClean="0">
                <a:solidFill>
                  <a:schemeClr val="accent1"/>
                </a:solidFill>
                <a:latin typeface="Montserrat SemiBold" panose="00000700000000000000" pitchFamily="2" charset="-52"/>
              </a:rPr>
              <a:t>О ВАЖНОМ</a:t>
            </a:r>
            <a:endParaRPr lang="ru-RU" sz="5400" dirty="0">
              <a:solidFill>
                <a:schemeClr val="accent1"/>
              </a:solidFill>
              <a:latin typeface="Montserrat SemiBold" panose="00000700000000000000" pitchFamily="2" charset="-52"/>
            </a:endParaRPr>
          </a:p>
        </p:txBody>
      </p:sp>
      <p:pic>
        <p:nvPicPr>
          <p:cNvPr id="41" name="Рисунок 4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69" y="4622014"/>
            <a:ext cx="2731105" cy="1756062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942" y="2010406"/>
            <a:ext cx="1968181" cy="4367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CF0C2FF-DD67-CDB3-6277-588250EF29FD}"/>
              </a:ext>
            </a:extLst>
          </p:cNvPr>
          <p:cNvSpPr txBox="1"/>
          <p:nvPr/>
        </p:nvSpPr>
        <p:spPr>
          <a:xfrm>
            <a:off x="3611289" y="229764"/>
            <a:ext cx="7532355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5400" dirty="0" smtClean="0">
                <a:solidFill>
                  <a:schemeClr val="bg1"/>
                </a:solidFill>
                <a:latin typeface="Montserrat SemiBold" panose="00000700000000000000" pitchFamily="2" charset="-52"/>
              </a:rPr>
              <a:t>Результат</a:t>
            </a:r>
            <a:endParaRPr lang="ru-RU" sz="5400" dirty="0">
              <a:solidFill>
                <a:schemeClr val="bg1"/>
              </a:solidFill>
              <a:latin typeface="Montserrat SemiBold" panose="000007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4240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F13A089-A751-5FAA-07D4-C5C411859E80}"/>
              </a:ext>
            </a:extLst>
          </p:cNvPr>
          <p:cNvSpPr/>
          <p:nvPr/>
        </p:nvSpPr>
        <p:spPr>
          <a:xfrm rot="5400000">
            <a:off x="4832891" y="-4847146"/>
            <a:ext cx="2050183" cy="12191999"/>
          </a:xfrm>
          <a:prstGeom prst="rect">
            <a:avLst/>
          </a:prstGeom>
          <a:solidFill>
            <a:srgbClr val="216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7A63860-66DB-72A4-CD31-9A6CF5E2BBD5}"/>
              </a:ext>
            </a:extLst>
          </p:cNvPr>
          <p:cNvSpPr txBox="1"/>
          <p:nvPr/>
        </p:nvSpPr>
        <p:spPr>
          <a:xfrm>
            <a:off x="983799" y="4622014"/>
            <a:ext cx="1849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Montserrat" panose="00000500000000000000" pitchFamily="2" charset="-52"/>
              </a:rPr>
              <a:t> </a:t>
            </a:r>
          </a:p>
        </p:txBody>
      </p:sp>
      <p:sp>
        <p:nvSpPr>
          <p:cNvPr id="324" name="Овал 323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2483606">
            <a:off x="-1009436" y="-715509"/>
            <a:ext cx="2862270" cy="2862270"/>
          </a:xfrm>
          <a:prstGeom prst="ellipse">
            <a:avLst/>
          </a:prstGeom>
          <a:noFill/>
          <a:ln w="762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44" name="Группа 343"/>
          <p:cNvGrpSpPr/>
          <p:nvPr/>
        </p:nvGrpSpPr>
        <p:grpSpPr>
          <a:xfrm>
            <a:off x="10512165" y="1794813"/>
            <a:ext cx="1441817" cy="479132"/>
            <a:chOff x="618275" y="5784697"/>
            <a:chExt cx="1441817" cy="479132"/>
          </a:xfrm>
        </p:grpSpPr>
        <p:sp>
          <p:nvSpPr>
            <p:cNvPr id="345" name="Овал 344"/>
            <p:cNvSpPr/>
            <p:nvPr/>
          </p:nvSpPr>
          <p:spPr>
            <a:xfrm>
              <a:off x="618275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6" name="Овал 345"/>
            <p:cNvSpPr/>
            <p:nvPr/>
          </p:nvSpPr>
          <p:spPr>
            <a:xfrm>
              <a:off x="1039261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7" name="Овал 346"/>
            <p:cNvSpPr/>
            <p:nvPr/>
          </p:nvSpPr>
          <p:spPr>
            <a:xfrm>
              <a:off x="1460247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8" name="Овал 347"/>
            <p:cNvSpPr/>
            <p:nvPr/>
          </p:nvSpPr>
          <p:spPr>
            <a:xfrm>
              <a:off x="1881233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9" name="Овал 348"/>
            <p:cNvSpPr/>
            <p:nvPr/>
          </p:nvSpPr>
          <p:spPr>
            <a:xfrm>
              <a:off x="828768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0" name="Овал 349"/>
            <p:cNvSpPr/>
            <p:nvPr/>
          </p:nvSpPr>
          <p:spPr>
            <a:xfrm>
              <a:off x="1249754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1" name="Овал 350"/>
            <p:cNvSpPr/>
            <p:nvPr/>
          </p:nvSpPr>
          <p:spPr>
            <a:xfrm>
              <a:off x="1670740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20" y="1853959"/>
            <a:ext cx="5637260" cy="237656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CF0C2FF-DD67-CDB3-6277-588250EF29FD}"/>
              </a:ext>
            </a:extLst>
          </p:cNvPr>
          <p:cNvSpPr txBox="1"/>
          <p:nvPr/>
        </p:nvSpPr>
        <p:spPr>
          <a:xfrm>
            <a:off x="3790148" y="856182"/>
            <a:ext cx="7532355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5400" dirty="0" smtClean="0">
                <a:solidFill>
                  <a:schemeClr val="bg1"/>
                </a:solidFill>
                <a:latin typeface="Montserrat SemiBold" panose="00000700000000000000" pitchFamily="2" charset="-52"/>
              </a:rPr>
              <a:t>О ВАЖНОМ</a:t>
            </a:r>
            <a:endParaRPr lang="ru-RU" sz="5400" dirty="0">
              <a:solidFill>
                <a:schemeClr val="bg1"/>
              </a:solidFill>
              <a:latin typeface="Montserrat SemiBold" panose="00000700000000000000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48" y="4054455"/>
            <a:ext cx="2378932" cy="17841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952" y="2906365"/>
            <a:ext cx="3694714" cy="27710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35449" y="3272901"/>
            <a:ext cx="2932289" cy="21992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789" y="275653"/>
            <a:ext cx="3303813" cy="12654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CF0C2FF-DD67-CDB3-6277-588250EF29FD}"/>
              </a:ext>
            </a:extLst>
          </p:cNvPr>
          <p:cNvSpPr txBox="1"/>
          <p:nvPr/>
        </p:nvSpPr>
        <p:spPr>
          <a:xfrm>
            <a:off x="1056957" y="5965262"/>
            <a:ext cx="753235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dirty="0" smtClean="0">
                <a:solidFill>
                  <a:schemeClr val="accent1"/>
                </a:solidFill>
                <a:latin typeface="Montserrat SemiBold" panose="00000700000000000000" pitchFamily="2" charset="-52"/>
              </a:rPr>
              <a:t>Мастер-класс «Корзина цветов»</a:t>
            </a:r>
            <a:endParaRPr lang="ru-RU" sz="3200" dirty="0">
              <a:solidFill>
                <a:schemeClr val="accent1"/>
              </a:solidFill>
              <a:latin typeface="Montserrat SemiBold" panose="000007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4160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27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738DD21-199C-EDAD-F9DA-D8FD067FD47C}"/>
              </a:ext>
            </a:extLst>
          </p:cNvPr>
          <p:cNvSpPr/>
          <p:nvPr/>
        </p:nvSpPr>
        <p:spPr>
          <a:xfrm rot="5400000">
            <a:off x="4135188" y="-4148955"/>
            <a:ext cx="3921623" cy="12192002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Овал 130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8865460">
            <a:off x="9191782" y="3121133"/>
            <a:ext cx="1572358" cy="1572358"/>
          </a:xfrm>
          <a:prstGeom prst="ellipse">
            <a:avLst/>
          </a:prstGeom>
          <a:solidFill>
            <a:schemeClr val="bg1"/>
          </a:solidFill>
          <a:ln w="254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0" name="Овал 129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8865460">
            <a:off x="5293284" y="3121133"/>
            <a:ext cx="1572358" cy="1572358"/>
          </a:xfrm>
          <a:prstGeom prst="ellipse">
            <a:avLst/>
          </a:prstGeom>
          <a:solidFill>
            <a:schemeClr val="bg1"/>
          </a:solidFill>
          <a:ln w="254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Овал 127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8865460">
            <a:off x="1394786" y="3122574"/>
            <a:ext cx="1572358" cy="1572358"/>
          </a:xfrm>
          <a:prstGeom prst="ellipse">
            <a:avLst/>
          </a:prstGeom>
          <a:solidFill>
            <a:schemeClr val="bg1"/>
          </a:solidFill>
          <a:ln w="254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9" name="TextBox 1238">
            <a:extLst>
              <a:ext uri="{FF2B5EF4-FFF2-40B4-BE49-F238E27FC236}">
                <a16:creationId xmlns:a16="http://schemas.microsoft.com/office/drawing/2014/main" id="{3497B0EF-EAE3-2C9A-2F46-570CAC82FDEA}"/>
              </a:ext>
            </a:extLst>
          </p:cNvPr>
          <p:cNvSpPr txBox="1"/>
          <p:nvPr/>
        </p:nvSpPr>
        <p:spPr>
          <a:xfrm>
            <a:off x="628444" y="5223722"/>
            <a:ext cx="310372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>
                <a:solidFill>
                  <a:schemeClr val="bg1"/>
                </a:solidFill>
                <a:latin typeface="Montserrat" panose="00000500000000000000" pitchFamily="2" charset="-52"/>
              </a:rPr>
              <a:t>Ребенок</a:t>
            </a:r>
          </a:p>
        </p:txBody>
      </p:sp>
      <p:sp>
        <p:nvSpPr>
          <p:cNvPr id="1240" name="TextBox 1239">
            <a:extLst>
              <a:ext uri="{FF2B5EF4-FFF2-40B4-BE49-F238E27FC236}">
                <a16:creationId xmlns:a16="http://schemas.microsoft.com/office/drawing/2014/main" id="{73C58CF8-3CD7-0389-FFC2-37916E84ECB2}"/>
              </a:ext>
            </a:extLst>
          </p:cNvPr>
          <p:cNvSpPr txBox="1"/>
          <p:nvPr/>
        </p:nvSpPr>
        <p:spPr>
          <a:xfrm>
            <a:off x="4509983" y="5223722"/>
            <a:ext cx="310372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>
                <a:solidFill>
                  <a:schemeClr val="bg1"/>
                </a:solidFill>
                <a:latin typeface="Montserrat" panose="00000500000000000000" pitchFamily="2" charset="-52"/>
              </a:rPr>
              <a:t>Семья</a:t>
            </a:r>
          </a:p>
        </p:txBody>
      </p:sp>
      <p:sp>
        <p:nvSpPr>
          <p:cNvPr id="1241" name="TextBox 1240">
            <a:extLst>
              <a:ext uri="{FF2B5EF4-FFF2-40B4-BE49-F238E27FC236}">
                <a16:creationId xmlns:a16="http://schemas.microsoft.com/office/drawing/2014/main" id="{4FD842B7-128B-3B3F-A936-5C26AA3EEB76}"/>
              </a:ext>
            </a:extLst>
          </p:cNvPr>
          <p:cNvSpPr txBox="1"/>
          <p:nvPr/>
        </p:nvSpPr>
        <p:spPr>
          <a:xfrm>
            <a:off x="8440841" y="5223722"/>
            <a:ext cx="310372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>
                <a:solidFill>
                  <a:schemeClr val="bg1"/>
                </a:solidFill>
                <a:latin typeface="Montserrat" panose="00000500000000000000" pitchFamily="2" charset="-52"/>
              </a:rPr>
              <a:t>Школа</a:t>
            </a:r>
          </a:p>
        </p:txBody>
      </p:sp>
      <p:grpSp>
        <p:nvGrpSpPr>
          <p:cNvPr id="2" name="Группа 131"/>
          <p:cNvGrpSpPr/>
          <p:nvPr/>
        </p:nvGrpSpPr>
        <p:grpSpPr>
          <a:xfrm>
            <a:off x="295166" y="1787988"/>
            <a:ext cx="1441817" cy="479132"/>
            <a:chOff x="618275" y="5784697"/>
            <a:chExt cx="1441817" cy="479132"/>
          </a:xfrm>
        </p:grpSpPr>
        <p:sp>
          <p:nvSpPr>
            <p:cNvPr id="133" name="Овал 132"/>
            <p:cNvSpPr/>
            <p:nvPr/>
          </p:nvSpPr>
          <p:spPr>
            <a:xfrm>
              <a:off x="618275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" name="Овал 133"/>
            <p:cNvSpPr/>
            <p:nvPr/>
          </p:nvSpPr>
          <p:spPr>
            <a:xfrm>
              <a:off x="1039261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" name="Овал 134"/>
            <p:cNvSpPr/>
            <p:nvPr/>
          </p:nvSpPr>
          <p:spPr>
            <a:xfrm>
              <a:off x="1460247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6" name="Овал 135"/>
            <p:cNvSpPr/>
            <p:nvPr/>
          </p:nvSpPr>
          <p:spPr>
            <a:xfrm>
              <a:off x="1881233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" name="Овал 136"/>
            <p:cNvSpPr/>
            <p:nvPr/>
          </p:nvSpPr>
          <p:spPr>
            <a:xfrm>
              <a:off x="828768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" name="Овал 137"/>
            <p:cNvSpPr/>
            <p:nvPr/>
          </p:nvSpPr>
          <p:spPr>
            <a:xfrm>
              <a:off x="1249754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" name="Овал 138"/>
            <p:cNvSpPr/>
            <p:nvPr/>
          </p:nvSpPr>
          <p:spPr>
            <a:xfrm>
              <a:off x="1670740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1736983" y="1261241"/>
            <a:ext cx="939375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Цель:</a:t>
            </a:r>
            <a:r>
              <a: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создание единого образовательного пространства «школа </a:t>
            </a:r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─</a:t>
            </a:r>
            <a:r>
              <a: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 </a:t>
            </a:r>
            <a:r>
              <a: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семья», обеспечивающего интеграцию усилий семьи и педагогов в деятельности по целостному развитию личности обучающихся через традиционные российские духовно-нравственные ценности, на основе социального партнерства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92C23F-772D-0620-458A-0D6E6D25A7A9}"/>
              </a:ext>
            </a:extLst>
          </p:cNvPr>
          <p:cNvSpPr txBox="1"/>
          <p:nvPr/>
        </p:nvSpPr>
        <p:spPr>
          <a:xfrm>
            <a:off x="644749" y="218440"/>
            <a:ext cx="111199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>
                <a:solidFill>
                  <a:schemeClr val="accent1">
                    <a:lumMod val="75000"/>
                  </a:schemeClr>
                </a:solidFill>
              </a:rPr>
              <a:t>"Разговоры о важном с родителями»</a:t>
            </a:r>
            <a:endParaRPr lang="ru-RU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0" name="Google Shape;15353;p72">
            <a:extLst>
              <a:ext uri="{FF2B5EF4-FFF2-40B4-BE49-F238E27FC236}">
                <a16:creationId xmlns:a16="http://schemas.microsoft.com/office/drawing/2014/main" id="{8EEADAD2-BE68-FA0F-E2BB-FB2138427DB8}"/>
              </a:ext>
            </a:extLst>
          </p:cNvPr>
          <p:cNvGrpSpPr/>
          <p:nvPr/>
        </p:nvGrpSpPr>
        <p:grpSpPr>
          <a:xfrm>
            <a:off x="1782431" y="3486183"/>
            <a:ext cx="757569" cy="842260"/>
            <a:chOff x="7613518" y="1501354"/>
            <a:chExt cx="264433" cy="353074"/>
          </a:xfrm>
          <a:solidFill>
            <a:srgbClr val="2168EE"/>
          </a:solidFill>
        </p:grpSpPr>
        <p:sp>
          <p:nvSpPr>
            <p:cNvPr id="3" name="Google Shape;15354;p72">
              <a:extLst>
                <a:ext uri="{FF2B5EF4-FFF2-40B4-BE49-F238E27FC236}">
                  <a16:creationId xmlns:a16="http://schemas.microsoft.com/office/drawing/2014/main" id="{E6FCD077-234A-444F-05EA-9B7D3D8F72F7}"/>
                </a:ext>
              </a:extLst>
            </p:cNvPr>
            <p:cNvSpPr/>
            <p:nvPr/>
          </p:nvSpPr>
          <p:spPr>
            <a:xfrm>
              <a:off x="7707069" y="1628454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55" y="1"/>
                  </a:moveTo>
                  <a:cubicBezTo>
                    <a:pt x="71" y="1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1" y="513"/>
                    <a:pt x="155" y="513"/>
                  </a:cubicBezTo>
                  <a:cubicBezTo>
                    <a:pt x="250" y="513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15355;p72">
              <a:extLst>
                <a:ext uri="{FF2B5EF4-FFF2-40B4-BE49-F238E27FC236}">
                  <a16:creationId xmlns:a16="http://schemas.microsoft.com/office/drawing/2014/main" id="{674F693D-C3E3-09BB-B071-059FC3E95CDC}"/>
                </a:ext>
              </a:extLst>
            </p:cNvPr>
            <p:cNvSpPr/>
            <p:nvPr/>
          </p:nvSpPr>
          <p:spPr>
            <a:xfrm>
              <a:off x="7773439" y="1628454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13"/>
                    <a:pt x="167" y="513"/>
                  </a:cubicBezTo>
                  <a:cubicBezTo>
                    <a:pt x="251" y="513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15356;p72">
              <a:extLst>
                <a:ext uri="{FF2B5EF4-FFF2-40B4-BE49-F238E27FC236}">
                  <a16:creationId xmlns:a16="http://schemas.microsoft.com/office/drawing/2014/main" id="{0CB8F605-277D-A8A0-41FC-F911EC9EE71B}"/>
                </a:ext>
              </a:extLst>
            </p:cNvPr>
            <p:cNvSpPr/>
            <p:nvPr/>
          </p:nvSpPr>
          <p:spPr>
            <a:xfrm>
              <a:off x="7613518" y="1501354"/>
              <a:ext cx="264433" cy="353074"/>
            </a:xfrm>
            <a:custGeom>
              <a:avLst/>
              <a:gdLst/>
              <a:ahLst/>
              <a:cxnLst/>
              <a:rect l="l" t="t" r="r" b="b"/>
              <a:pathLst>
                <a:path w="8347" h="11145" extrusionOk="0">
                  <a:moveTo>
                    <a:pt x="4156" y="334"/>
                  </a:moveTo>
                  <a:cubicBezTo>
                    <a:pt x="5703" y="334"/>
                    <a:pt x="6954" y="1584"/>
                    <a:pt x="6954" y="3132"/>
                  </a:cubicBezTo>
                  <a:lnTo>
                    <a:pt x="6954" y="4358"/>
                  </a:lnTo>
                  <a:cubicBezTo>
                    <a:pt x="6954" y="5263"/>
                    <a:pt x="7156" y="5941"/>
                    <a:pt x="7335" y="6382"/>
                  </a:cubicBezTo>
                  <a:cubicBezTo>
                    <a:pt x="7346" y="6418"/>
                    <a:pt x="7346" y="6465"/>
                    <a:pt x="7335" y="6513"/>
                  </a:cubicBezTo>
                  <a:cubicBezTo>
                    <a:pt x="7323" y="6561"/>
                    <a:pt x="7275" y="6596"/>
                    <a:pt x="7227" y="6620"/>
                  </a:cubicBezTo>
                  <a:cubicBezTo>
                    <a:pt x="7156" y="6644"/>
                    <a:pt x="7073" y="6680"/>
                    <a:pt x="6989" y="6703"/>
                  </a:cubicBezTo>
                  <a:cubicBezTo>
                    <a:pt x="6787" y="6441"/>
                    <a:pt x="6442" y="6263"/>
                    <a:pt x="6072" y="6263"/>
                  </a:cubicBezTo>
                  <a:lnTo>
                    <a:pt x="5846" y="6263"/>
                  </a:lnTo>
                  <a:cubicBezTo>
                    <a:pt x="6299" y="5810"/>
                    <a:pt x="6584" y="5203"/>
                    <a:pt x="6584" y="4525"/>
                  </a:cubicBezTo>
                  <a:lnTo>
                    <a:pt x="6584" y="3834"/>
                  </a:lnTo>
                  <a:cubicBezTo>
                    <a:pt x="6584" y="3358"/>
                    <a:pt x="6192" y="2977"/>
                    <a:pt x="5715" y="2977"/>
                  </a:cubicBezTo>
                  <a:lnTo>
                    <a:pt x="5430" y="2977"/>
                  </a:lnTo>
                  <a:lnTo>
                    <a:pt x="4620" y="2155"/>
                  </a:lnTo>
                  <a:cubicBezTo>
                    <a:pt x="4588" y="2123"/>
                    <a:pt x="4546" y="2108"/>
                    <a:pt x="4503" y="2108"/>
                  </a:cubicBezTo>
                  <a:cubicBezTo>
                    <a:pt x="4482" y="2108"/>
                    <a:pt x="4461" y="2112"/>
                    <a:pt x="4441" y="2120"/>
                  </a:cubicBezTo>
                  <a:cubicBezTo>
                    <a:pt x="4382" y="2155"/>
                    <a:pt x="4334" y="2215"/>
                    <a:pt x="4334" y="2274"/>
                  </a:cubicBezTo>
                  <a:lnTo>
                    <a:pt x="4334" y="2989"/>
                  </a:lnTo>
                  <a:lnTo>
                    <a:pt x="3453" y="2989"/>
                  </a:lnTo>
                  <a:cubicBezTo>
                    <a:pt x="3370" y="2989"/>
                    <a:pt x="3286" y="3060"/>
                    <a:pt x="3286" y="3155"/>
                  </a:cubicBezTo>
                  <a:cubicBezTo>
                    <a:pt x="3286" y="3239"/>
                    <a:pt x="3370" y="3310"/>
                    <a:pt x="3453" y="3310"/>
                  </a:cubicBezTo>
                  <a:lnTo>
                    <a:pt x="4501" y="3310"/>
                  </a:lnTo>
                  <a:cubicBezTo>
                    <a:pt x="4584" y="3310"/>
                    <a:pt x="4656" y="3239"/>
                    <a:pt x="4656" y="3155"/>
                  </a:cubicBezTo>
                  <a:lnTo>
                    <a:pt x="4656" y="2679"/>
                  </a:lnTo>
                  <a:lnTo>
                    <a:pt x="5251" y="3274"/>
                  </a:lnTo>
                  <a:cubicBezTo>
                    <a:pt x="5287" y="3298"/>
                    <a:pt x="5322" y="3310"/>
                    <a:pt x="5370" y="3310"/>
                  </a:cubicBezTo>
                  <a:lnTo>
                    <a:pt x="5715" y="3310"/>
                  </a:lnTo>
                  <a:cubicBezTo>
                    <a:pt x="6013" y="3310"/>
                    <a:pt x="6251" y="3548"/>
                    <a:pt x="6251" y="3846"/>
                  </a:cubicBezTo>
                  <a:lnTo>
                    <a:pt x="6251" y="4548"/>
                  </a:lnTo>
                  <a:cubicBezTo>
                    <a:pt x="6251" y="5715"/>
                    <a:pt x="5310" y="6644"/>
                    <a:pt x="4156" y="6644"/>
                  </a:cubicBezTo>
                  <a:cubicBezTo>
                    <a:pt x="2989" y="6644"/>
                    <a:pt x="2048" y="5715"/>
                    <a:pt x="2048" y="4548"/>
                  </a:cubicBezTo>
                  <a:lnTo>
                    <a:pt x="2048" y="3834"/>
                  </a:lnTo>
                  <a:cubicBezTo>
                    <a:pt x="2048" y="3536"/>
                    <a:pt x="2286" y="3298"/>
                    <a:pt x="2584" y="3298"/>
                  </a:cubicBezTo>
                  <a:lnTo>
                    <a:pt x="2763" y="3298"/>
                  </a:lnTo>
                  <a:cubicBezTo>
                    <a:pt x="2858" y="3298"/>
                    <a:pt x="2929" y="3227"/>
                    <a:pt x="2929" y="3132"/>
                  </a:cubicBezTo>
                  <a:cubicBezTo>
                    <a:pt x="2929" y="3048"/>
                    <a:pt x="2858" y="2965"/>
                    <a:pt x="2763" y="2965"/>
                  </a:cubicBezTo>
                  <a:lnTo>
                    <a:pt x="2584" y="2965"/>
                  </a:lnTo>
                  <a:cubicBezTo>
                    <a:pt x="2108" y="2965"/>
                    <a:pt x="1727" y="3358"/>
                    <a:pt x="1727" y="3834"/>
                  </a:cubicBezTo>
                  <a:lnTo>
                    <a:pt x="1727" y="4536"/>
                  </a:lnTo>
                  <a:cubicBezTo>
                    <a:pt x="1727" y="5215"/>
                    <a:pt x="2012" y="5822"/>
                    <a:pt x="2453" y="6275"/>
                  </a:cubicBezTo>
                  <a:lnTo>
                    <a:pt x="2227" y="6275"/>
                  </a:lnTo>
                  <a:cubicBezTo>
                    <a:pt x="1858" y="6275"/>
                    <a:pt x="1536" y="6441"/>
                    <a:pt x="1310" y="6703"/>
                  </a:cubicBezTo>
                  <a:cubicBezTo>
                    <a:pt x="1239" y="6680"/>
                    <a:pt x="1143" y="6644"/>
                    <a:pt x="1072" y="6620"/>
                  </a:cubicBezTo>
                  <a:cubicBezTo>
                    <a:pt x="1024" y="6596"/>
                    <a:pt x="989" y="6561"/>
                    <a:pt x="965" y="6513"/>
                  </a:cubicBezTo>
                  <a:cubicBezTo>
                    <a:pt x="953" y="6465"/>
                    <a:pt x="953" y="6418"/>
                    <a:pt x="965" y="6382"/>
                  </a:cubicBezTo>
                  <a:cubicBezTo>
                    <a:pt x="1143" y="5965"/>
                    <a:pt x="1358" y="5263"/>
                    <a:pt x="1358" y="4358"/>
                  </a:cubicBezTo>
                  <a:lnTo>
                    <a:pt x="1358" y="3132"/>
                  </a:lnTo>
                  <a:cubicBezTo>
                    <a:pt x="1358" y="1584"/>
                    <a:pt x="2608" y="334"/>
                    <a:pt x="4156" y="334"/>
                  </a:cubicBezTo>
                  <a:close/>
                  <a:moveTo>
                    <a:pt x="2953" y="7096"/>
                  </a:moveTo>
                  <a:lnTo>
                    <a:pt x="2953" y="7108"/>
                  </a:lnTo>
                  <a:lnTo>
                    <a:pt x="2953" y="7334"/>
                  </a:lnTo>
                  <a:cubicBezTo>
                    <a:pt x="2953" y="7537"/>
                    <a:pt x="2834" y="7739"/>
                    <a:pt x="2632" y="7823"/>
                  </a:cubicBezTo>
                  <a:lnTo>
                    <a:pt x="2155" y="7513"/>
                  </a:lnTo>
                  <a:cubicBezTo>
                    <a:pt x="2060" y="7454"/>
                    <a:pt x="2060" y="7334"/>
                    <a:pt x="2072" y="7263"/>
                  </a:cubicBezTo>
                  <a:cubicBezTo>
                    <a:pt x="2096" y="7180"/>
                    <a:pt x="2155" y="7096"/>
                    <a:pt x="2274" y="7096"/>
                  </a:cubicBezTo>
                  <a:close/>
                  <a:moveTo>
                    <a:pt x="6025" y="7108"/>
                  </a:moveTo>
                  <a:cubicBezTo>
                    <a:pt x="6144" y="7108"/>
                    <a:pt x="6227" y="7180"/>
                    <a:pt x="6239" y="7275"/>
                  </a:cubicBezTo>
                  <a:cubicBezTo>
                    <a:pt x="6263" y="7346"/>
                    <a:pt x="6251" y="7454"/>
                    <a:pt x="6144" y="7525"/>
                  </a:cubicBezTo>
                  <a:lnTo>
                    <a:pt x="5668" y="7835"/>
                  </a:lnTo>
                  <a:cubicBezTo>
                    <a:pt x="5489" y="7751"/>
                    <a:pt x="5370" y="7561"/>
                    <a:pt x="5370" y="7346"/>
                  </a:cubicBezTo>
                  <a:lnTo>
                    <a:pt x="5370" y="7108"/>
                  </a:lnTo>
                  <a:close/>
                  <a:moveTo>
                    <a:pt x="6096" y="6584"/>
                  </a:moveTo>
                  <a:cubicBezTo>
                    <a:pt x="6596" y="6584"/>
                    <a:pt x="6977" y="6989"/>
                    <a:pt x="6977" y="7465"/>
                  </a:cubicBezTo>
                  <a:cubicBezTo>
                    <a:pt x="6965" y="8477"/>
                    <a:pt x="6180" y="9311"/>
                    <a:pt x="5191" y="9406"/>
                  </a:cubicBezTo>
                  <a:lnTo>
                    <a:pt x="5191" y="9228"/>
                  </a:lnTo>
                  <a:cubicBezTo>
                    <a:pt x="5191" y="9132"/>
                    <a:pt x="5120" y="9061"/>
                    <a:pt x="5037" y="9061"/>
                  </a:cubicBezTo>
                  <a:cubicBezTo>
                    <a:pt x="4941" y="9061"/>
                    <a:pt x="4870" y="9132"/>
                    <a:pt x="4870" y="9228"/>
                  </a:cubicBezTo>
                  <a:lnTo>
                    <a:pt x="4870" y="9406"/>
                  </a:lnTo>
                  <a:lnTo>
                    <a:pt x="3453" y="9406"/>
                  </a:lnTo>
                  <a:lnTo>
                    <a:pt x="3453" y="9228"/>
                  </a:lnTo>
                  <a:cubicBezTo>
                    <a:pt x="3453" y="9132"/>
                    <a:pt x="3382" y="9061"/>
                    <a:pt x="3286" y="9061"/>
                  </a:cubicBezTo>
                  <a:cubicBezTo>
                    <a:pt x="3203" y="9061"/>
                    <a:pt x="3132" y="9132"/>
                    <a:pt x="3132" y="9228"/>
                  </a:cubicBezTo>
                  <a:lnTo>
                    <a:pt x="3132" y="9406"/>
                  </a:lnTo>
                  <a:cubicBezTo>
                    <a:pt x="2143" y="9311"/>
                    <a:pt x="1358" y="8489"/>
                    <a:pt x="1358" y="7477"/>
                  </a:cubicBezTo>
                  <a:cubicBezTo>
                    <a:pt x="1358" y="6989"/>
                    <a:pt x="1762" y="6608"/>
                    <a:pt x="2239" y="6608"/>
                  </a:cubicBezTo>
                  <a:lnTo>
                    <a:pt x="2870" y="6608"/>
                  </a:lnTo>
                  <a:cubicBezTo>
                    <a:pt x="2905" y="6620"/>
                    <a:pt x="2917" y="6632"/>
                    <a:pt x="2953" y="6644"/>
                  </a:cubicBezTo>
                  <a:lnTo>
                    <a:pt x="2953" y="6799"/>
                  </a:lnTo>
                  <a:lnTo>
                    <a:pt x="2298" y="6799"/>
                  </a:lnTo>
                  <a:cubicBezTo>
                    <a:pt x="2036" y="6799"/>
                    <a:pt x="1846" y="6942"/>
                    <a:pt x="1774" y="7180"/>
                  </a:cubicBezTo>
                  <a:cubicBezTo>
                    <a:pt x="1703" y="7418"/>
                    <a:pt x="1786" y="7656"/>
                    <a:pt x="2001" y="7799"/>
                  </a:cubicBezTo>
                  <a:lnTo>
                    <a:pt x="3786" y="8989"/>
                  </a:lnTo>
                  <a:cubicBezTo>
                    <a:pt x="3906" y="9061"/>
                    <a:pt x="4037" y="9108"/>
                    <a:pt x="4167" y="9108"/>
                  </a:cubicBezTo>
                  <a:cubicBezTo>
                    <a:pt x="4298" y="9108"/>
                    <a:pt x="4441" y="9061"/>
                    <a:pt x="4560" y="8989"/>
                  </a:cubicBezTo>
                  <a:lnTo>
                    <a:pt x="4953" y="8716"/>
                  </a:lnTo>
                  <a:cubicBezTo>
                    <a:pt x="5037" y="8668"/>
                    <a:pt x="5049" y="8573"/>
                    <a:pt x="5001" y="8489"/>
                  </a:cubicBezTo>
                  <a:cubicBezTo>
                    <a:pt x="4972" y="8446"/>
                    <a:pt x="4927" y="8425"/>
                    <a:pt x="4877" y="8425"/>
                  </a:cubicBezTo>
                  <a:cubicBezTo>
                    <a:pt x="4843" y="8425"/>
                    <a:pt x="4808" y="8435"/>
                    <a:pt x="4775" y="8454"/>
                  </a:cubicBezTo>
                  <a:lnTo>
                    <a:pt x="4382" y="8716"/>
                  </a:lnTo>
                  <a:cubicBezTo>
                    <a:pt x="4322" y="8751"/>
                    <a:pt x="4251" y="8769"/>
                    <a:pt x="4179" y="8769"/>
                  </a:cubicBezTo>
                  <a:cubicBezTo>
                    <a:pt x="4108" y="8769"/>
                    <a:pt x="4037" y="8751"/>
                    <a:pt x="3977" y="8716"/>
                  </a:cubicBezTo>
                  <a:lnTo>
                    <a:pt x="2941" y="8037"/>
                  </a:lnTo>
                  <a:cubicBezTo>
                    <a:pt x="3155" y="7870"/>
                    <a:pt x="3286" y="7620"/>
                    <a:pt x="3286" y="7346"/>
                  </a:cubicBezTo>
                  <a:lnTo>
                    <a:pt x="3286" y="6799"/>
                  </a:lnTo>
                  <a:cubicBezTo>
                    <a:pt x="3560" y="6906"/>
                    <a:pt x="3858" y="6965"/>
                    <a:pt x="4167" y="6965"/>
                  </a:cubicBezTo>
                  <a:cubicBezTo>
                    <a:pt x="4477" y="6965"/>
                    <a:pt x="4775" y="6906"/>
                    <a:pt x="5049" y="6799"/>
                  </a:cubicBezTo>
                  <a:lnTo>
                    <a:pt x="5049" y="7346"/>
                  </a:lnTo>
                  <a:cubicBezTo>
                    <a:pt x="5049" y="7620"/>
                    <a:pt x="5180" y="7870"/>
                    <a:pt x="5394" y="8037"/>
                  </a:cubicBezTo>
                  <a:cubicBezTo>
                    <a:pt x="5310" y="8073"/>
                    <a:pt x="5299" y="8180"/>
                    <a:pt x="5346" y="8251"/>
                  </a:cubicBezTo>
                  <a:cubicBezTo>
                    <a:pt x="5370" y="8299"/>
                    <a:pt x="5430" y="8335"/>
                    <a:pt x="5477" y="8335"/>
                  </a:cubicBezTo>
                  <a:cubicBezTo>
                    <a:pt x="5513" y="8335"/>
                    <a:pt x="5537" y="8311"/>
                    <a:pt x="5572" y="8299"/>
                  </a:cubicBezTo>
                  <a:lnTo>
                    <a:pt x="6346" y="7775"/>
                  </a:lnTo>
                  <a:cubicBezTo>
                    <a:pt x="6549" y="7644"/>
                    <a:pt x="6644" y="7406"/>
                    <a:pt x="6561" y="7168"/>
                  </a:cubicBezTo>
                  <a:cubicBezTo>
                    <a:pt x="6489" y="6930"/>
                    <a:pt x="6287" y="6787"/>
                    <a:pt x="6049" y="6787"/>
                  </a:cubicBezTo>
                  <a:lnTo>
                    <a:pt x="5394" y="6787"/>
                  </a:lnTo>
                  <a:lnTo>
                    <a:pt x="5394" y="6632"/>
                  </a:lnTo>
                  <a:cubicBezTo>
                    <a:pt x="5418" y="6620"/>
                    <a:pt x="5430" y="6608"/>
                    <a:pt x="5465" y="6584"/>
                  </a:cubicBezTo>
                  <a:close/>
                  <a:moveTo>
                    <a:pt x="4167" y="0"/>
                  </a:moveTo>
                  <a:cubicBezTo>
                    <a:pt x="2441" y="0"/>
                    <a:pt x="1048" y="1393"/>
                    <a:pt x="1048" y="3120"/>
                  </a:cubicBezTo>
                  <a:lnTo>
                    <a:pt x="1048" y="4346"/>
                  </a:lnTo>
                  <a:cubicBezTo>
                    <a:pt x="1048" y="5239"/>
                    <a:pt x="822" y="5906"/>
                    <a:pt x="691" y="6227"/>
                  </a:cubicBezTo>
                  <a:cubicBezTo>
                    <a:pt x="631" y="6346"/>
                    <a:pt x="631" y="6501"/>
                    <a:pt x="691" y="6620"/>
                  </a:cubicBezTo>
                  <a:cubicBezTo>
                    <a:pt x="750" y="6751"/>
                    <a:pt x="834" y="6846"/>
                    <a:pt x="965" y="6906"/>
                  </a:cubicBezTo>
                  <a:cubicBezTo>
                    <a:pt x="1024" y="6930"/>
                    <a:pt x="1084" y="6942"/>
                    <a:pt x="1143" y="6977"/>
                  </a:cubicBezTo>
                  <a:cubicBezTo>
                    <a:pt x="1084" y="7120"/>
                    <a:pt x="1048" y="7287"/>
                    <a:pt x="1048" y="7465"/>
                  </a:cubicBezTo>
                  <a:cubicBezTo>
                    <a:pt x="1048" y="7775"/>
                    <a:pt x="1108" y="8061"/>
                    <a:pt x="1227" y="8335"/>
                  </a:cubicBezTo>
                  <a:lnTo>
                    <a:pt x="810" y="8477"/>
                  </a:lnTo>
                  <a:cubicBezTo>
                    <a:pt x="334" y="8644"/>
                    <a:pt x="0" y="9108"/>
                    <a:pt x="0" y="9620"/>
                  </a:cubicBezTo>
                  <a:lnTo>
                    <a:pt x="0" y="10978"/>
                  </a:lnTo>
                  <a:cubicBezTo>
                    <a:pt x="0" y="11073"/>
                    <a:pt x="72" y="11144"/>
                    <a:pt x="167" y="11144"/>
                  </a:cubicBezTo>
                  <a:cubicBezTo>
                    <a:pt x="250" y="11144"/>
                    <a:pt x="334" y="11073"/>
                    <a:pt x="334" y="10978"/>
                  </a:cubicBezTo>
                  <a:lnTo>
                    <a:pt x="334" y="9620"/>
                  </a:lnTo>
                  <a:cubicBezTo>
                    <a:pt x="334" y="9525"/>
                    <a:pt x="346" y="9418"/>
                    <a:pt x="393" y="9311"/>
                  </a:cubicBezTo>
                  <a:lnTo>
                    <a:pt x="1203" y="10013"/>
                  </a:lnTo>
                  <a:cubicBezTo>
                    <a:pt x="1322" y="10109"/>
                    <a:pt x="1405" y="10263"/>
                    <a:pt x="1405" y="10406"/>
                  </a:cubicBezTo>
                  <a:lnTo>
                    <a:pt x="1405" y="10966"/>
                  </a:lnTo>
                  <a:cubicBezTo>
                    <a:pt x="1405" y="11049"/>
                    <a:pt x="1477" y="11121"/>
                    <a:pt x="1560" y="11121"/>
                  </a:cubicBezTo>
                  <a:cubicBezTo>
                    <a:pt x="1655" y="11121"/>
                    <a:pt x="1727" y="11049"/>
                    <a:pt x="1727" y="10966"/>
                  </a:cubicBezTo>
                  <a:lnTo>
                    <a:pt x="1727" y="10406"/>
                  </a:lnTo>
                  <a:cubicBezTo>
                    <a:pt x="1727" y="10156"/>
                    <a:pt x="1620" y="9918"/>
                    <a:pt x="1429" y="9751"/>
                  </a:cubicBezTo>
                  <a:lnTo>
                    <a:pt x="560" y="9013"/>
                  </a:lnTo>
                  <a:cubicBezTo>
                    <a:pt x="655" y="8906"/>
                    <a:pt x="786" y="8823"/>
                    <a:pt x="929" y="8775"/>
                  </a:cubicBezTo>
                  <a:lnTo>
                    <a:pt x="1370" y="8608"/>
                  </a:lnTo>
                  <a:cubicBezTo>
                    <a:pt x="1739" y="9216"/>
                    <a:pt x="2382" y="9656"/>
                    <a:pt x="3144" y="9692"/>
                  </a:cubicBezTo>
                  <a:lnTo>
                    <a:pt x="3144" y="10930"/>
                  </a:lnTo>
                  <a:cubicBezTo>
                    <a:pt x="3144" y="11025"/>
                    <a:pt x="3215" y="11097"/>
                    <a:pt x="3310" y="11097"/>
                  </a:cubicBezTo>
                  <a:cubicBezTo>
                    <a:pt x="3394" y="11097"/>
                    <a:pt x="3465" y="11025"/>
                    <a:pt x="3465" y="10930"/>
                  </a:cubicBezTo>
                  <a:lnTo>
                    <a:pt x="3465" y="9692"/>
                  </a:lnTo>
                  <a:lnTo>
                    <a:pt x="4882" y="9692"/>
                  </a:lnTo>
                  <a:lnTo>
                    <a:pt x="4882" y="10930"/>
                  </a:lnTo>
                  <a:cubicBezTo>
                    <a:pt x="4882" y="11025"/>
                    <a:pt x="4953" y="11097"/>
                    <a:pt x="5049" y="11097"/>
                  </a:cubicBezTo>
                  <a:cubicBezTo>
                    <a:pt x="5132" y="11097"/>
                    <a:pt x="5203" y="11025"/>
                    <a:pt x="5203" y="10930"/>
                  </a:cubicBezTo>
                  <a:lnTo>
                    <a:pt x="5203" y="9692"/>
                  </a:lnTo>
                  <a:cubicBezTo>
                    <a:pt x="5953" y="9632"/>
                    <a:pt x="6608" y="9216"/>
                    <a:pt x="6977" y="8608"/>
                  </a:cubicBezTo>
                  <a:lnTo>
                    <a:pt x="7430" y="8775"/>
                  </a:lnTo>
                  <a:cubicBezTo>
                    <a:pt x="7561" y="8823"/>
                    <a:pt x="7692" y="8906"/>
                    <a:pt x="7787" y="9013"/>
                  </a:cubicBezTo>
                  <a:lnTo>
                    <a:pt x="6918" y="9751"/>
                  </a:lnTo>
                  <a:cubicBezTo>
                    <a:pt x="6727" y="9918"/>
                    <a:pt x="6620" y="10156"/>
                    <a:pt x="6620" y="10406"/>
                  </a:cubicBezTo>
                  <a:lnTo>
                    <a:pt x="6620" y="10966"/>
                  </a:lnTo>
                  <a:cubicBezTo>
                    <a:pt x="6620" y="11049"/>
                    <a:pt x="6692" y="11121"/>
                    <a:pt x="6787" y="11121"/>
                  </a:cubicBezTo>
                  <a:cubicBezTo>
                    <a:pt x="6870" y="11121"/>
                    <a:pt x="6954" y="11049"/>
                    <a:pt x="6954" y="10966"/>
                  </a:cubicBezTo>
                  <a:lnTo>
                    <a:pt x="6954" y="10406"/>
                  </a:lnTo>
                  <a:cubicBezTo>
                    <a:pt x="6954" y="10263"/>
                    <a:pt x="7025" y="10109"/>
                    <a:pt x="7144" y="10013"/>
                  </a:cubicBezTo>
                  <a:lnTo>
                    <a:pt x="7966" y="9311"/>
                  </a:lnTo>
                  <a:cubicBezTo>
                    <a:pt x="7989" y="9418"/>
                    <a:pt x="8025" y="9513"/>
                    <a:pt x="8025" y="9620"/>
                  </a:cubicBezTo>
                  <a:lnTo>
                    <a:pt x="8025" y="10978"/>
                  </a:lnTo>
                  <a:cubicBezTo>
                    <a:pt x="8025" y="11073"/>
                    <a:pt x="8097" y="11144"/>
                    <a:pt x="8180" y="11144"/>
                  </a:cubicBezTo>
                  <a:cubicBezTo>
                    <a:pt x="8275" y="11144"/>
                    <a:pt x="8347" y="11073"/>
                    <a:pt x="8347" y="10978"/>
                  </a:cubicBezTo>
                  <a:lnTo>
                    <a:pt x="8347" y="9620"/>
                  </a:lnTo>
                  <a:cubicBezTo>
                    <a:pt x="8335" y="9120"/>
                    <a:pt x="8013" y="8656"/>
                    <a:pt x="7537" y="8477"/>
                  </a:cubicBezTo>
                  <a:lnTo>
                    <a:pt x="7120" y="8335"/>
                  </a:lnTo>
                  <a:cubicBezTo>
                    <a:pt x="7215" y="8061"/>
                    <a:pt x="7299" y="7775"/>
                    <a:pt x="7299" y="7465"/>
                  </a:cubicBezTo>
                  <a:cubicBezTo>
                    <a:pt x="7299" y="7287"/>
                    <a:pt x="7251" y="7120"/>
                    <a:pt x="7192" y="6977"/>
                  </a:cubicBezTo>
                  <a:cubicBezTo>
                    <a:pt x="7251" y="6942"/>
                    <a:pt x="7311" y="6930"/>
                    <a:pt x="7370" y="6906"/>
                  </a:cubicBezTo>
                  <a:cubicBezTo>
                    <a:pt x="7501" y="6858"/>
                    <a:pt x="7596" y="6751"/>
                    <a:pt x="7656" y="6620"/>
                  </a:cubicBezTo>
                  <a:cubicBezTo>
                    <a:pt x="7716" y="6501"/>
                    <a:pt x="7716" y="6346"/>
                    <a:pt x="7656" y="6227"/>
                  </a:cubicBezTo>
                  <a:cubicBezTo>
                    <a:pt x="7513" y="5906"/>
                    <a:pt x="7299" y="5239"/>
                    <a:pt x="7299" y="4346"/>
                  </a:cubicBezTo>
                  <a:lnTo>
                    <a:pt x="7299" y="3120"/>
                  </a:lnTo>
                  <a:cubicBezTo>
                    <a:pt x="7299" y="1393"/>
                    <a:pt x="5894" y="0"/>
                    <a:pt x="4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5357;p72">
              <a:extLst>
                <a:ext uri="{FF2B5EF4-FFF2-40B4-BE49-F238E27FC236}">
                  <a16:creationId xmlns:a16="http://schemas.microsoft.com/office/drawing/2014/main" id="{26B5C924-1A61-ACEE-C749-393EAA734E15}"/>
                </a:ext>
              </a:extLst>
            </p:cNvPr>
            <p:cNvSpPr/>
            <p:nvPr/>
          </p:nvSpPr>
          <p:spPr>
            <a:xfrm>
              <a:off x="7701778" y="1611474"/>
              <a:ext cx="21162" cy="10613"/>
            </a:xfrm>
            <a:custGeom>
              <a:avLst/>
              <a:gdLst/>
              <a:ahLst/>
              <a:cxnLst/>
              <a:rect l="l" t="t" r="r" b="b"/>
              <a:pathLst>
                <a:path w="668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500" y="334"/>
                  </a:lnTo>
                  <a:cubicBezTo>
                    <a:pt x="596" y="334"/>
                    <a:pt x="667" y="251"/>
                    <a:pt x="667" y="168"/>
                  </a:cubicBezTo>
                  <a:cubicBezTo>
                    <a:pt x="667" y="72"/>
                    <a:pt x="596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5358;p72">
              <a:extLst>
                <a:ext uri="{FF2B5EF4-FFF2-40B4-BE49-F238E27FC236}">
                  <a16:creationId xmlns:a16="http://schemas.microsoft.com/office/drawing/2014/main" id="{4A053716-FDF7-EB98-E461-DE9953DB3940}"/>
                </a:ext>
              </a:extLst>
            </p:cNvPr>
            <p:cNvSpPr/>
            <p:nvPr/>
          </p:nvSpPr>
          <p:spPr>
            <a:xfrm>
              <a:off x="7768148" y="1611474"/>
              <a:ext cx="21162" cy="10613"/>
            </a:xfrm>
            <a:custGeom>
              <a:avLst/>
              <a:gdLst/>
              <a:ahLst/>
              <a:cxnLst/>
              <a:rect l="l" t="t" r="r" b="b"/>
              <a:pathLst>
                <a:path w="668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34"/>
                    <a:pt x="168" y="334"/>
                  </a:cubicBezTo>
                  <a:lnTo>
                    <a:pt x="513" y="334"/>
                  </a:lnTo>
                  <a:cubicBezTo>
                    <a:pt x="596" y="334"/>
                    <a:pt x="668" y="251"/>
                    <a:pt x="668" y="168"/>
                  </a:cubicBezTo>
                  <a:cubicBezTo>
                    <a:pt x="668" y="72"/>
                    <a:pt x="596" y="1"/>
                    <a:pt x="5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5359;p72">
              <a:extLst>
                <a:ext uri="{FF2B5EF4-FFF2-40B4-BE49-F238E27FC236}">
                  <a16:creationId xmlns:a16="http://schemas.microsoft.com/office/drawing/2014/main" id="{4BE34BAE-76B8-B940-629B-30532673FB50}"/>
                </a:ext>
              </a:extLst>
            </p:cNvPr>
            <p:cNvSpPr/>
            <p:nvPr/>
          </p:nvSpPr>
          <p:spPr>
            <a:xfrm>
              <a:off x="7715337" y="1659025"/>
              <a:ext cx="60382" cy="32820"/>
            </a:xfrm>
            <a:custGeom>
              <a:avLst/>
              <a:gdLst/>
              <a:ahLst/>
              <a:cxnLst/>
              <a:rect l="l" t="t" r="r" b="b"/>
              <a:pathLst>
                <a:path w="1906" h="1036" extrusionOk="0">
                  <a:moveTo>
                    <a:pt x="1537" y="321"/>
                  </a:moveTo>
                  <a:cubicBezTo>
                    <a:pt x="1465" y="536"/>
                    <a:pt x="1227" y="691"/>
                    <a:pt x="953" y="691"/>
                  </a:cubicBezTo>
                  <a:cubicBezTo>
                    <a:pt x="668" y="691"/>
                    <a:pt x="453" y="536"/>
                    <a:pt x="358" y="321"/>
                  </a:cubicBezTo>
                  <a:close/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643"/>
                    <a:pt x="430" y="1036"/>
                    <a:pt x="953" y="1036"/>
                  </a:cubicBezTo>
                  <a:cubicBezTo>
                    <a:pt x="1477" y="1036"/>
                    <a:pt x="1906" y="643"/>
                    <a:pt x="1906" y="167"/>
                  </a:cubicBezTo>
                  <a:cubicBezTo>
                    <a:pt x="1894" y="60"/>
                    <a:pt x="1823" y="0"/>
                    <a:pt x="17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4208;p71">
            <a:extLst>
              <a:ext uri="{FF2B5EF4-FFF2-40B4-BE49-F238E27FC236}">
                <a16:creationId xmlns:a16="http://schemas.microsoft.com/office/drawing/2014/main" id="{6959F8B4-1478-424C-E3EC-287A5FCC20C6}"/>
              </a:ext>
            </a:extLst>
          </p:cNvPr>
          <p:cNvGrpSpPr/>
          <p:nvPr/>
        </p:nvGrpSpPr>
        <p:grpSpPr>
          <a:xfrm>
            <a:off x="5621515" y="3429000"/>
            <a:ext cx="897818" cy="752874"/>
            <a:chOff x="7967103" y="2415041"/>
            <a:chExt cx="355863" cy="361911"/>
          </a:xfrm>
          <a:solidFill>
            <a:srgbClr val="2168EE"/>
          </a:solidFill>
        </p:grpSpPr>
        <p:sp>
          <p:nvSpPr>
            <p:cNvPr id="11" name="Google Shape;14209;p71">
              <a:extLst>
                <a:ext uri="{FF2B5EF4-FFF2-40B4-BE49-F238E27FC236}">
                  <a16:creationId xmlns:a16="http://schemas.microsoft.com/office/drawing/2014/main" id="{E7CEE6AD-04EF-D092-7555-6EB4FE2F2BDC}"/>
                </a:ext>
              </a:extLst>
            </p:cNvPr>
            <p:cNvSpPr/>
            <p:nvPr/>
          </p:nvSpPr>
          <p:spPr>
            <a:xfrm>
              <a:off x="7967103" y="2584427"/>
              <a:ext cx="111810" cy="192525"/>
            </a:xfrm>
            <a:custGeom>
              <a:avLst/>
              <a:gdLst/>
              <a:ahLst/>
              <a:cxnLst/>
              <a:rect l="l" t="t" r="r" b="b"/>
              <a:pathLst>
                <a:path w="3513" h="6049" extrusionOk="0">
                  <a:moveTo>
                    <a:pt x="1738" y="346"/>
                  </a:moveTo>
                  <a:cubicBezTo>
                    <a:pt x="2036" y="346"/>
                    <a:pt x="2298" y="560"/>
                    <a:pt x="2298" y="810"/>
                  </a:cubicBezTo>
                  <a:lnTo>
                    <a:pt x="2298" y="846"/>
                  </a:lnTo>
                  <a:cubicBezTo>
                    <a:pt x="2131" y="762"/>
                    <a:pt x="1941" y="739"/>
                    <a:pt x="1738" y="739"/>
                  </a:cubicBezTo>
                  <a:cubicBezTo>
                    <a:pt x="1548" y="739"/>
                    <a:pt x="1369" y="786"/>
                    <a:pt x="1191" y="846"/>
                  </a:cubicBezTo>
                  <a:lnTo>
                    <a:pt x="1191" y="810"/>
                  </a:lnTo>
                  <a:cubicBezTo>
                    <a:pt x="1203" y="560"/>
                    <a:pt x="1441" y="346"/>
                    <a:pt x="1738" y="346"/>
                  </a:cubicBezTo>
                  <a:close/>
                  <a:moveTo>
                    <a:pt x="1738" y="1048"/>
                  </a:moveTo>
                  <a:cubicBezTo>
                    <a:pt x="2334" y="1048"/>
                    <a:pt x="2834" y="1536"/>
                    <a:pt x="2834" y="2132"/>
                  </a:cubicBezTo>
                  <a:cubicBezTo>
                    <a:pt x="2834" y="2251"/>
                    <a:pt x="2810" y="2358"/>
                    <a:pt x="2762" y="2477"/>
                  </a:cubicBezTo>
                  <a:cubicBezTo>
                    <a:pt x="2286" y="2001"/>
                    <a:pt x="1453" y="1810"/>
                    <a:pt x="1429" y="1798"/>
                  </a:cubicBezTo>
                  <a:cubicBezTo>
                    <a:pt x="1415" y="1791"/>
                    <a:pt x="1400" y="1788"/>
                    <a:pt x="1385" y="1788"/>
                  </a:cubicBezTo>
                  <a:cubicBezTo>
                    <a:pt x="1347" y="1788"/>
                    <a:pt x="1308" y="1805"/>
                    <a:pt x="1274" y="1822"/>
                  </a:cubicBezTo>
                  <a:cubicBezTo>
                    <a:pt x="1238" y="1858"/>
                    <a:pt x="1215" y="1893"/>
                    <a:pt x="1215" y="1953"/>
                  </a:cubicBezTo>
                  <a:cubicBezTo>
                    <a:pt x="1215" y="1977"/>
                    <a:pt x="1203" y="2072"/>
                    <a:pt x="1084" y="2191"/>
                  </a:cubicBezTo>
                  <a:cubicBezTo>
                    <a:pt x="1024" y="2251"/>
                    <a:pt x="1024" y="2358"/>
                    <a:pt x="1084" y="2429"/>
                  </a:cubicBezTo>
                  <a:cubicBezTo>
                    <a:pt x="1111" y="2467"/>
                    <a:pt x="1148" y="2483"/>
                    <a:pt x="1188" y="2483"/>
                  </a:cubicBezTo>
                  <a:cubicBezTo>
                    <a:pt x="1234" y="2483"/>
                    <a:pt x="1283" y="2461"/>
                    <a:pt x="1322" y="2429"/>
                  </a:cubicBezTo>
                  <a:cubicBezTo>
                    <a:pt x="1417" y="2346"/>
                    <a:pt x="1477" y="2239"/>
                    <a:pt x="1500" y="2167"/>
                  </a:cubicBezTo>
                  <a:cubicBezTo>
                    <a:pt x="1786" y="2251"/>
                    <a:pt x="2370" y="2465"/>
                    <a:pt x="2631" y="2834"/>
                  </a:cubicBezTo>
                  <a:cubicBezTo>
                    <a:pt x="2560" y="3263"/>
                    <a:pt x="2191" y="3584"/>
                    <a:pt x="1738" y="3584"/>
                  </a:cubicBezTo>
                  <a:cubicBezTo>
                    <a:pt x="1286" y="3584"/>
                    <a:pt x="893" y="3239"/>
                    <a:pt x="846" y="2774"/>
                  </a:cubicBezTo>
                  <a:cubicBezTo>
                    <a:pt x="846" y="2751"/>
                    <a:pt x="834" y="2727"/>
                    <a:pt x="822" y="2703"/>
                  </a:cubicBezTo>
                  <a:cubicBezTo>
                    <a:pt x="715" y="2536"/>
                    <a:pt x="655" y="2334"/>
                    <a:pt x="655" y="2132"/>
                  </a:cubicBezTo>
                  <a:cubicBezTo>
                    <a:pt x="655" y="1536"/>
                    <a:pt x="1143" y="1048"/>
                    <a:pt x="1738" y="1048"/>
                  </a:cubicBezTo>
                  <a:close/>
                  <a:moveTo>
                    <a:pt x="2131" y="3858"/>
                  </a:moveTo>
                  <a:lnTo>
                    <a:pt x="2131" y="4037"/>
                  </a:lnTo>
                  <a:cubicBezTo>
                    <a:pt x="2131" y="4096"/>
                    <a:pt x="2143" y="4156"/>
                    <a:pt x="2167" y="4203"/>
                  </a:cubicBezTo>
                  <a:lnTo>
                    <a:pt x="1738" y="4596"/>
                  </a:lnTo>
                  <a:lnTo>
                    <a:pt x="1346" y="4203"/>
                  </a:lnTo>
                  <a:cubicBezTo>
                    <a:pt x="1369" y="4156"/>
                    <a:pt x="1381" y="4096"/>
                    <a:pt x="1381" y="4037"/>
                  </a:cubicBezTo>
                  <a:lnTo>
                    <a:pt x="1381" y="3858"/>
                  </a:lnTo>
                  <a:cubicBezTo>
                    <a:pt x="1500" y="3894"/>
                    <a:pt x="1619" y="3917"/>
                    <a:pt x="1750" y="3917"/>
                  </a:cubicBezTo>
                  <a:cubicBezTo>
                    <a:pt x="1893" y="3917"/>
                    <a:pt x="2012" y="3906"/>
                    <a:pt x="2131" y="3858"/>
                  </a:cubicBezTo>
                  <a:close/>
                  <a:moveTo>
                    <a:pt x="1762" y="0"/>
                  </a:moveTo>
                  <a:cubicBezTo>
                    <a:pt x="1286" y="0"/>
                    <a:pt x="881" y="358"/>
                    <a:pt x="881" y="798"/>
                  </a:cubicBezTo>
                  <a:cubicBezTo>
                    <a:pt x="881" y="869"/>
                    <a:pt x="893" y="929"/>
                    <a:pt x="905" y="1000"/>
                  </a:cubicBezTo>
                  <a:cubicBezTo>
                    <a:pt x="572" y="1250"/>
                    <a:pt x="345" y="1667"/>
                    <a:pt x="345" y="2132"/>
                  </a:cubicBezTo>
                  <a:cubicBezTo>
                    <a:pt x="345" y="2382"/>
                    <a:pt x="405" y="2632"/>
                    <a:pt x="536" y="2834"/>
                  </a:cubicBezTo>
                  <a:cubicBezTo>
                    <a:pt x="584" y="3191"/>
                    <a:pt x="774" y="3489"/>
                    <a:pt x="1060" y="3679"/>
                  </a:cubicBezTo>
                  <a:lnTo>
                    <a:pt x="1060" y="4025"/>
                  </a:lnTo>
                  <a:lnTo>
                    <a:pt x="1060" y="4037"/>
                  </a:lnTo>
                  <a:lnTo>
                    <a:pt x="393" y="4382"/>
                  </a:lnTo>
                  <a:cubicBezTo>
                    <a:pt x="155" y="4501"/>
                    <a:pt x="0" y="4739"/>
                    <a:pt x="0" y="5013"/>
                  </a:cubicBezTo>
                  <a:lnTo>
                    <a:pt x="0" y="5882"/>
                  </a:lnTo>
                  <a:cubicBezTo>
                    <a:pt x="0" y="5977"/>
                    <a:pt x="72" y="6049"/>
                    <a:pt x="167" y="6049"/>
                  </a:cubicBezTo>
                  <a:cubicBezTo>
                    <a:pt x="250" y="6049"/>
                    <a:pt x="334" y="5977"/>
                    <a:pt x="334" y="5882"/>
                  </a:cubicBezTo>
                  <a:lnTo>
                    <a:pt x="334" y="5013"/>
                  </a:lnTo>
                  <a:cubicBezTo>
                    <a:pt x="334" y="4870"/>
                    <a:pt x="405" y="4739"/>
                    <a:pt x="536" y="4679"/>
                  </a:cubicBezTo>
                  <a:lnTo>
                    <a:pt x="1084" y="4394"/>
                  </a:lnTo>
                  <a:lnTo>
                    <a:pt x="1596" y="4894"/>
                  </a:lnTo>
                  <a:lnTo>
                    <a:pt x="1596" y="5882"/>
                  </a:lnTo>
                  <a:cubicBezTo>
                    <a:pt x="1596" y="5977"/>
                    <a:pt x="1667" y="6049"/>
                    <a:pt x="1762" y="6049"/>
                  </a:cubicBezTo>
                  <a:cubicBezTo>
                    <a:pt x="1846" y="6049"/>
                    <a:pt x="1917" y="5977"/>
                    <a:pt x="1917" y="5882"/>
                  </a:cubicBezTo>
                  <a:lnTo>
                    <a:pt x="1917" y="4894"/>
                  </a:lnTo>
                  <a:lnTo>
                    <a:pt x="2429" y="4394"/>
                  </a:lnTo>
                  <a:lnTo>
                    <a:pt x="2977" y="4679"/>
                  </a:lnTo>
                  <a:cubicBezTo>
                    <a:pt x="3096" y="4739"/>
                    <a:pt x="3191" y="4870"/>
                    <a:pt x="3191" y="5013"/>
                  </a:cubicBezTo>
                  <a:lnTo>
                    <a:pt x="3191" y="5882"/>
                  </a:lnTo>
                  <a:cubicBezTo>
                    <a:pt x="3191" y="5977"/>
                    <a:pt x="3262" y="6049"/>
                    <a:pt x="3346" y="6049"/>
                  </a:cubicBezTo>
                  <a:cubicBezTo>
                    <a:pt x="3441" y="6049"/>
                    <a:pt x="3513" y="5977"/>
                    <a:pt x="3513" y="5882"/>
                  </a:cubicBezTo>
                  <a:lnTo>
                    <a:pt x="3513" y="5013"/>
                  </a:lnTo>
                  <a:cubicBezTo>
                    <a:pt x="3513" y="4739"/>
                    <a:pt x="3370" y="4501"/>
                    <a:pt x="3132" y="4382"/>
                  </a:cubicBezTo>
                  <a:lnTo>
                    <a:pt x="2453" y="4037"/>
                  </a:lnTo>
                  <a:lnTo>
                    <a:pt x="2453" y="4025"/>
                  </a:lnTo>
                  <a:lnTo>
                    <a:pt x="2453" y="3679"/>
                  </a:lnTo>
                  <a:cubicBezTo>
                    <a:pt x="2739" y="3489"/>
                    <a:pt x="2929" y="3191"/>
                    <a:pt x="2977" y="2834"/>
                  </a:cubicBezTo>
                  <a:cubicBezTo>
                    <a:pt x="3096" y="2632"/>
                    <a:pt x="3167" y="2370"/>
                    <a:pt x="3167" y="2132"/>
                  </a:cubicBezTo>
                  <a:cubicBezTo>
                    <a:pt x="3167" y="1667"/>
                    <a:pt x="2953" y="1262"/>
                    <a:pt x="2608" y="1000"/>
                  </a:cubicBezTo>
                  <a:cubicBezTo>
                    <a:pt x="2620" y="941"/>
                    <a:pt x="2631" y="869"/>
                    <a:pt x="2631" y="798"/>
                  </a:cubicBezTo>
                  <a:cubicBezTo>
                    <a:pt x="2631" y="369"/>
                    <a:pt x="2239" y="0"/>
                    <a:pt x="17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4210;p71">
              <a:extLst>
                <a:ext uri="{FF2B5EF4-FFF2-40B4-BE49-F238E27FC236}">
                  <a16:creationId xmlns:a16="http://schemas.microsoft.com/office/drawing/2014/main" id="{216D1585-3B24-50F0-D67E-00A0079FE077}"/>
                </a:ext>
              </a:extLst>
            </p:cNvPr>
            <p:cNvSpPr/>
            <p:nvPr/>
          </p:nvSpPr>
          <p:spPr>
            <a:xfrm>
              <a:off x="7989446" y="2750789"/>
              <a:ext cx="10280" cy="26162"/>
            </a:xfrm>
            <a:custGeom>
              <a:avLst/>
              <a:gdLst/>
              <a:ahLst/>
              <a:cxnLst/>
              <a:rect l="l" t="t" r="r" b="b"/>
              <a:pathLst>
                <a:path w="323" h="822" extrusionOk="0">
                  <a:moveTo>
                    <a:pt x="167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655"/>
                  </a:lnTo>
                  <a:cubicBezTo>
                    <a:pt x="1" y="750"/>
                    <a:pt x="72" y="822"/>
                    <a:pt x="167" y="822"/>
                  </a:cubicBezTo>
                  <a:cubicBezTo>
                    <a:pt x="251" y="822"/>
                    <a:pt x="322" y="750"/>
                    <a:pt x="322" y="655"/>
                  </a:cubicBezTo>
                  <a:lnTo>
                    <a:pt x="322" y="167"/>
                  </a:lnTo>
                  <a:cubicBezTo>
                    <a:pt x="322" y="83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4211;p71">
              <a:extLst>
                <a:ext uri="{FF2B5EF4-FFF2-40B4-BE49-F238E27FC236}">
                  <a16:creationId xmlns:a16="http://schemas.microsoft.com/office/drawing/2014/main" id="{16600761-51A8-DDA1-23E0-DE31C93BC838}"/>
                </a:ext>
              </a:extLst>
            </p:cNvPr>
            <p:cNvSpPr/>
            <p:nvPr/>
          </p:nvSpPr>
          <p:spPr>
            <a:xfrm>
              <a:off x="8045908" y="2750789"/>
              <a:ext cx="10662" cy="26162"/>
            </a:xfrm>
            <a:custGeom>
              <a:avLst/>
              <a:gdLst/>
              <a:ahLst/>
              <a:cxnLst/>
              <a:rect l="l" t="t" r="r" b="b"/>
              <a:pathLst>
                <a:path w="335" h="822" extrusionOk="0">
                  <a:moveTo>
                    <a:pt x="155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655"/>
                  </a:lnTo>
                  <a:cubicBezTo>
                    <a:pt x="1" y="750"/>
                    <a:pt x="72" y="822"/>
                    <a:pt x="155" y="822"/>
                  </a:cubicBezTo>
                  <a:cubicBezTo>
                    <a:pt x="251" y="822"/>
                    <a:pt x="322" y="750"/>
                    <a:pt x="322" y="655"/>
                  </a:cubicBezTo>
                  <a:lnTo>
                    <a:pt x="322" y="167"/>
                  </a:lnTo>
                  <a:cubicBezTo>
                    <a:pt x="334" y="83"/>
                    <a:pt x="26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212;p71">
              <a:extLst>
                <a:ext uri="{FF2B5EF4-FFF2-40B4-BE49-F238E27FC236}">
                  <a16:creationId xmlns:a16="http://schemas.microsoft.com/office/drawing/2014/main" id="{9DF5ED5B-60D6-310D-8911-B7C1E5A638CD}"/>
                </a:ext>
              </a:extLst>
            </p:cNvPr>
            <p:cNvSpPr/>
            <p:nvPr/>
          </p:nvSpPr>
          <p:spPr>
            <a:xfrm>
              <a:off x="8073184" y="2595789"/>
              <a:ext cx="136858" cy="112956"/>
            </a:xfrm>
            <a:custGeom>
              <a:avLst/>
              <a:gdLst/>
              <a:ahLst/>
              <a:cxnLst/>
              <a:rect l="l" t="t" r="r" b="b"/>
              <a:pathLst>
                <a:path w="4300" h="3549" extrusionOk="0">
                  <a:moveTo>
                    <a:pt x="2156" y="1"/>
                  </a:moveTo>
                  <a:cubicBezTo>
                    <a:pt x="2073" y="1"/>
                    <a:pt x="2001" y="84"/>
                    <a:pt x="2001" y="167"/>
                  </a:cubicBezTo>
                  <a:lnTo>
                    <a:pt x="2001" y="2048"/>
                  </a:lnTo>
                  <a:lnTo>
                    <a:pt x="108" y="3251"/>
                  </a:lnTo>
                  <a:cubicBezTo>
                    <a:pt x="37" y="3299"/>
                    <a:pt x="1" y="3406"/>
                    <a:pt x="60" y="3477"/>
                  </a:cubicBezTo>
                  <a:cubicBezTo>
                    <a:pt x="96" y="3525"/>
                    <a:pt x="156" y="3549"/>
                    <a:pt x="191" y="3549"/>
                  </a:cubicBezTo>
                  <a:cubicBezTo>
                    <a:pt x="227" y="3549"/>
                    <a:pt x="251" y="3537"/>
                    <a:pt x="287" y="3525"/>
                  </a:cubicBezTo>
                  <a:lnTo>
                    <a:pt x="2156" y="2334"/>
                  </a:lnTo>
                  <a:lnTo>
                    <a:pt x="4037" y="3525"/>
                  </a:lnTo>
                  <a:cubicBezTo>
                    <a:pt x="4063" y="3538"/>
                    <a:pt x="4093" y="3544"/>
                    <a:pt x="4123" y="3544"/>
                  </a:cubicBezTo>
                  <a:cubicBezTo>
                    <a:pt x="4178" y="3544"/>
                    <a:pt x="4233" y="3523"/>
                    <a:pt x="4263" y="3477"/>
                  </a:cubicBezTo>
                  <a:cubicBezTo>
                    <a:pt x="4299" y="3406"/>
                    <a:pt x="4287" y="3299"/>
                    <a:pt x="4216" y="3251"/>
                  </a:cubicBezTo>
                  <a:lnTo>
                    <a:pt x="2323" y="2048"/>
                  </a:lnTo>
                  <a:lnTo>
                    <a:pt x="2323" y="167"/>
                  </a:lnTo>
                  <a:cubicBezTo>
                    <a:pt x="2323" y="84"/>
                    <a:pt x="2251" y="1"/>
                    <a:pt x="2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4213;p71">
              <a:extLst>
                <a:ext uri="{FF2B5EF4-FFF2-40B4-BE49-F238E27FC236}">
                  <a16:creationId xmlns:a16="http://schemas.microsoft.com/office/drawing/2014/main" id="{09B6651D-0727-D9AB-6512-775F15523207}"/>
                </a:ext>
              </a:extLst>
            </p:cNvPr>
            <p:cNvSpPr/>
            <p:nvPr/>
          </p:nvSpPr>
          <p:spPr>
            <a:xfrm>
              <a:off x="8085310" y="2415041"/>
              <a:ext cx="112956" cy="169036"/>
            </a:xfrm>
            <a:custGeom>
              <a:avLst/>
              <a:gdLst/>
              <a:ahLst/>
              <a:cxnLst/>
              <a:rect l="l" t="t" r="r" b="b"/>
              <a:pathLst>
                <a:path w="3549" h="5311" extrusionOk="0">
                  <a:moveTo>
                    <a:pt x="1775" y="334"/>
                  </a:moveTo>
                  <a:cubicBezTo>
                    <a:pt x="2061" y="334"/>
                    <a:pt x="2335" y="453"/>
                    <a:pt x="2525" y="643"/>
                  </a:cubicBezTo>
                  <a:cubicBezTo>
                    <a:pt x="2716" y="846"/>
                    <a:pt x="2835" y="1119"/>
                    <a:pt x="2870" y="1417"/>
                  </a:cubicBezTo>
                  <a:cubicBezTo>
                    <a:pt x="2882" y="1524"/>
                    <a:pt x="2894" y="1655"/>
                    <a:pt x="2906" y="1822"/>
                  </a:cubicBezTo>
                  <a:cubicBezTo>
                    <a:pt x="2727" y="1500"/>
                    <a:pt x="2430" y="1286"/>
                    <a:pt x="2061" y="1167"/>
                  </a:cubicBezTo>
                  <a:cubicBezTo>
                    <a:pt x="1727" y="1060"/>
                    <a:pt x="1430" y="1060"/>
                    <a:pt x="1418" y="1060"/>
                  </a:cubicBezTo>
                  <a:cubicBezTo>
                    <a:pt x="1382" y="1060"/>
                    <a:pt x="1334" y="1072"/>
                    <a:pt x="1299" y="1108"/>
                  </a:cubicBezTo>
                  <a:lnTo>
                    <a:pt x="1001" y="1417"/>
                  </a:lnTo>
                  <a:cubicBezTo>
                    <a:pt x="942" y="1477"/>
                    <a:pt x="942" y="1596"/>
                    <a:pt x="1001" y="1655"/>
                  </a:cubicBezTo>
                  <a:cubicBezTo>
                    <a:pt x="1031" y="1685"/>
                    <a:pt x="1075" y="1700"/>
                    <a:pt x="1120" y="1700"/>
                  </a:cubicBezTo>
                  <a:cubicBezTo>
                    <a:pt x="1165" y="1700"/>
                    <a:pt x="1209" y="1685"/>
                    <a:pt x="1239" y="1655"/>
                  </a:cubicBezTo>
                  <a:lnTo>
                    <a:pt x="1501" y="1405"/>
                  </a:lnTo>
                  <a:cubicBezTo>
                    <a:pt x="1584" y="1405"/>
                    <a:pt x="1763" y="1417"/>
                    <a:pt x="1954" y="1489"/>
                  </a:cubicBezTo>
                  <a:cubicBezTo>
                    <a:pt x="2299" y="1608"/>
                    <a:pt x="2537" y="1798"/>
                    <a:pt x="2668" y="2084"/>
                  </a:cubicBezTo>
                  <a:cubicBezTo>
                    <a:pt x="2596" y="2512"/>
                    <a:pt x="2227" y="2846"/>
                    <a:pt x="1775" y="2846"/>
                  </a:cubicBezTo>
                  <a:cubicBezTo>
                    <a:pt x="1287" y="2846"/>
                    <a:pt x="870" y="2441"/>
                    <a:pt x="870" y="1941"/>
                  </a:cubicBezTo>
                  <a:cubicBezTo>
                    <a:pt x="870" y="1846"/>
                    <a:pt x="799" y="1774"/>
                    <a:pt x="703" y="1774"/>
                  </a:cubicBezTo>
                  <a:cubicBezTo>
                    <a:pt x="691" y="1774"/>
                    <a:pt x="680" y="1774"/>
                    <a:pt x="644" y="1786"/>
                  </a:cubicBezTo>
                  <a:cubicBezTo>
                    <a:pt x="668" y="1655"/>
                    <a:pt x="680" y="1524"/>
                    <a:pt x="691" y="1417"/>
                  </a:cubicBezTo>
                  <a:cubicBezTo>
                    <a:pt x="703" y="1119"/>
                    <a:pt x="822" y="834"/>
                    <a:pt x="1037" y="643"/>
                  </a:cubicBezTo>
                  <a:cubicBezTo>
                    <a:pt x="1227" y="429"/>
                    <a:pt x="1501" y="334"/>
                    <a:pt x="1775" y="334"/>
                  </a:cubicBezTo>
                  <a:close/>
                  <a:moveTo>
                    <a:pt x="572" y="2239"/>
                  </a:moveTo>
                  <a:cubicBezTo>
                    <a:pt x="644" y="2536"/>
                    <a:pt x="822" y="2786"/>
                    <a:pt x="1084" y="2965"/>
                  </a:cubicBezTo>
                  <a:lnTo>
                    <a:pt x="1084" y="3143"/>
                  </a:lnTo>
                  <a:cubicBezTo>
                    <a:pt x="763" y="3084"/>
                    <a:pt x="549" y="3013"/>
                    <a:pt x="394" y="2929"/>
                  </a:cubicBezTo>
                  <a:cubicBezTo>
                    <a:pt x="382" y="2929"/>
                    <a:pt x="394" y="2917"/>
                    <a:pt x="394" y="2917"/>
                  </a:cubicBezTo>
                  <a:cubicBezTo>
                    <a:pt x="465" y="2727"/>
                    <a:pt x="525" y="2477"/>
                    <a:pt x="572" y="2239"/>
                  </a:cubicBezTo>
                  <a:close/>
                  <a:moveTo>
                    <a:pt x="2989" y="2239"/>
                  </a:moveTo>
                  <a:cubicBezTo>
                    <a:pt x="3025" y="2489"/>
                    <a:pt x="3108" y="2727"/>
                    <a:pt x="3168" y="2917"/>
                  </a:cubicBezTo>
                  <a:lnTo>
                    <a:pt x="3168" y="2929"/>
                  </a:lnTo>
                  <a:cubicBezTo>
                    <a:pt x="3025" y="2989"/>
                    <a:pt x="2811" y="3084"/>
                    <a:pt x="2477" y="3143"/>
                  </a:cubicBezTo>
                  <a:lnTo>
                    <a:pt x="2477" y="2965"/>
                  </a:lnTo>
                  <a:cubicBezTo>
                    <a:pt x="2716" y="2798"/>
                    <a:pt x="2906" y="2536"/>
                    <a:pt x="2989" y="2239"/>
                  </a:cubicBezTo>
                  <a:close/>
                  <a:moveTo>
                    <a:pt x="2168" y="3108"/>
                  </a:moveTo>
                  <a:lnTo>
                    <a:pt x="2168" y="3286"/>
                  </a:lnTo>
                  <a:cubicBezTo>
                    <a:pt x="2168" y="3346"/>
                    <a:pt x="2180" y="3405"/>
                    <a:pt x="2204" y="3453"/>
                  </a:cubicBezTo>
                  <a:lnTo>
                    <a:pt x="2037" y="3608"/>
                  </a:lnTo>
                  <a:cubicBezTo>
                    <a:pt x="1960" y="3673"/>
                    <a:pt x="1864" y="3706"/>
                    <a:pt x="1772" y="3706"/>
                  </a:cubicBezTo>
                  <a:cubicBezTo>
                    <a:pt x="1680" y="3706"/>
                    <a:pt x="1590" y="3673"/>
                    <a:pt x="1525" y="3608"/>
                  </a:cubicBezTo>
                  <a:lnTo>
                    <a:pt x="1382" y="3453"/>
                  </a:lnTo>
                  <a:cubicBezTo>
                    <a:pt x="1406" y="3405"/>
                    <a:pt x="1418" y="3346"/>
                    <a:pt x="1418" y="3286"/>
                  </a:cubicBezTo>
                  <a:lnTo>
                    <a:pt x="1418" y="3108"/>
                  </a:lnTo>
                  <a:cubicBezTo>
                    <a:pt x="1537" y="3143"/>
                    <a:pt x="1656" y="3167"/>
                    <a:pt x="1799" y="3167"/>
                  </a:cubicBezTo>
                  <a:cubicBezTo>
                    <a:pt x="1930" y="3167"/>
                    <a:pt x="2049" y="3155"/>
                    <a:pt x="2168" y="3108"/>
                  </a:cubicBezTo>
                  <a:close/>
                  <a:moveTo>
                    <a:pt x="1775" y="0"/>
                  </a:moveTo>
                  <a:cubicBezTo>
                    <a:pt x="1037" y="0"/>
                    <a:pt x="418" y="607"/>
                    <a:pt x="358" y="1405"/>
                  </a:cubicBezTo>
                  <a:cubicBezTo>
                    <a:pt x="334" y="1727"/>
                    <a:pt x="227" y="2417"/>
                    <a:pt x="84" y="2810"/>
                  </a:cubicBezTo>
                  <a:cubicBezTo>
                    <a:pt x="25" y="2989"/>
                    <a:pt x="96" y="3167"/>
                    <a:pt x="263" y="3251"/>
                  </a:cubicBezTo>
                  <a:cubicBezTo>
                    <a:pt x="382" y="3310"/>
                    <a:pt x="572" y="3382"/>
                    <a:pt x="822" y="3441"/>
                  </a:cubicBezTo>
                  <a:lnTo>
                    <a:pt x="394" y="3644"/>
                  </a:lnTo>
                  <a:cubicBezTo>
                    <a:pt x="156" y="3763"/>
                    <a:pt x="1" y="4001"/>
                    <a:pt x="1" y="4275"/>
                  </a:cubicBezTo>
                  <a:lnTo>
                    <a:pt x="1" y="5156"/>
                  </a:lnTo>
                  <a:cubicBezTo>
                    <a:pt x="1" y="5239"/>
                    <a:pt x="84" y="5310"/>
                    <a:pt x="168" y="5310"/>
                  </a:cubicBezTo>
                  <a:cubicBezTo>
                    <a:pt x="263" y="5310"/>
                    <a:pt x="334" y="5239"/>
                    <a:pt x="334" y="5156"/>
                  </a:cubicBezTo>
                  <a:lnTo>
                    <a:pt x="334" y="4275"/>
                  </a:lnTo>
                  <a:cubicBezTo>
                    <a:pt x="334" y="4144"/>
                    <a:pt x="406" y="4001"/>
                    <a:pt x="537" y="3941"/>
                  </a:cubicBezTo>
                  <a:lnTo>
                    <a:pt x="1096" y="3667"/>
                  </a:lnTo>
                  <a:lnTo>
                    <a:pt x="1287" y="3846"/>
                  </a:lnTo>
                  <a:cubicBezTo>
                    <a:pt x="1418" y="3977"/>
                    <a:pt x="1596" y="4036"/>
                    <a:pt x="1763" y="4036"/>
                  </a:cubicBezTo>
                  <a:cubicBezTo>
                    <a:pt x="1942" y="4036"/>
                    <a:pt x="2108" y="3977"/>
                    <a:pt x="2239" y="3846"/>
                  </a:cubicBezTo>
                  <a:lnTo>
                    <a:pt x="2430" y="3667"/>
                  </a:lnTo>
                  <a:lnTo>
                    <a:pt x="2977" y="3941"/>
                  </a:lnTo>
                  <a:cubicBezTo>
                    <a:pt x="3097" y="4001"/>
                    <a:pt x="3192" y="4144"/>
                    <a:pt x="3192" y="4275"/>
                  </a:cubicBezTo>
                  <a:lnTo>
                    <a:pt x="3192" y="5156"/>
                  </a:lnTo>
                  <a:cubicBezTo>
                    <a:pt x="3192" y="5239"/>
                    <a:pt x="3263" y="5310"/>
                    <a:pt x="3358" y="5310"/>
                  </a:cubicBezTo>
                  <a:cubicBezTo>
                    <a:pt x="3442" y="5310"/>
                    <a:pt x="3513" y="5239"/>
                    <a:pt x="3513" y="5156"/>
                  </a:cubicBezTo>
                  <a:lnTo>
                    <a:pt x="3513" y="4275"/>
                  </a:lnTo>
                  <a:cubicBezTo>
                    <a:pt x="3549" y="4001"/>
                    <a:pt x="3406" y="3763"/>
                    <a:pt x="3168" y="3644"/>
                  </a:cubicBezTo>
                  <a:lnTo>
                    <a:pt x="2727" y="3441"/>
                  </a:lnTo>
                  <a:cubicBezTo>
                    <a:pt x="2989" y="3382"/>
                    <a:pt x="3180" y="3310"/>
                    <a:pt x="3299" y="3251"/>
                  </a:cubicBezTo>
                  <a:cubicBezTo>
                    <a:pt x="3454" y="3167"/>
                    <a:pt x="3537" y="2977"/>
                    <a:pt x="3478" y="2810"/>
                  </a:cubicBezTo>
                  <a:cubicBezTo>
                    <a:pt x="3323" y="2417"/>
                    <a:pt x="3204" y="1727"/>
                    <a:pt x="3192" y="1405"/>
                  </a:cubicBezTo>
                  <a:cubicBezTo>
                    <a:pt x="3132" y="596"/>
                    <a:pt x="2525" y="0"/>
                    <a:pt x="17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4214;p71">
              <a:extLst>
                <a:ext uri="{FF2B5EF4-FFF2-40B4-BE49-F238E27FC236}">
                  <a16:creationId xmlns:a16="http://schemas.microsoft.com/office/drawing/2014/main" id="{892C0180-C409-896F-9C21-FF64DFAF4D93}"/>
                </a:ext>
              </a:extLst>
            </p:cNvPr>
            <p:cNvSpPr/>
            <p:nvPr/>
          </p:nvSpPr>
          <p:spPr>
            <a:xfrm>
              <a:off x="8108449" y="2557501"/>
              <a:ext cx="10248" cy="26194"/>
            </a:xfrm>
            <a:custGeom>
              <a:avLst/>
              <a:gdLst/>
              <a:ahLst/>
              <a:cxnLst/>
              <a:rect l="l" t="t" r="r" b="b"/>
              <a:pathLst>
                <a:path w="322" h="823" extrusionOk="0">
                  <a:moveTo>
                    <a:pt x="155" y="1"/>
                  </a:moveTo>
                  <a:cubicBezTo>
                    <a:pt x="72" y="1"/>
                    <a:pt x="0" y="84"/>
                    <a:pt x="0" y="168"/>
                  </a:cubicBezTo>
                  <a:lnTo>
                    <a:pt x="0" y="656"/>
                  </a:lnTo>
                  <a:cubicBezTo>
                    <a:pt x="0" y="751"/>
                    <a:pt x="72" y="823"/>
                    <a:pt x="155" y="823"/>
                  </a:cubicBezTo>
                  <a:cubicBezTo>
                    <a:pt x="250" y="823"/>
                    <a:pt x="322" y="751"/>
                    <a:pt x="322" y="656"/>
                  </a:cubicBezTo>
                  <a:lnTo>
                    <a:pt x="322" y="168"/>
                  </a:lnTo>
                  <a:cubicBezTo>
                    <a:pt x="322" y="84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4215;p71">
              <a:extLst>
                <a:ext uri="{FF2B5EF4-FFF2-40B4-BE49-F238E27FC236}">
                  <a16:creationId xmlns:a16="http://schemas.microsoft.com/office/drawing/2014/main" id="{37BCFF7A-AF62-A37E-A92F-9578FB6C3433}"/>
                </a:ext>
              </a:extLst>
            </p:cNvPr>
            <p:cNvSpPr/>
            <p:nvPr/>
          </p:nvSpPr>
          <p:spPr>
            <a:xfrm>
              <a:off x="8165293" y="2557501"/>
              <a:ext cx="10248" cy="26194"/>
            </a:xfrm>
            <a:custGeom>
              <a:avLst/>
              <a:gdLst/>
              <a:ahLst/>
              <a:cxnLst/>
              <a:rect l="l" t="t" r="r" b="b"/>
              <a:pathLst>
                <a:path w="322" h="823" extrusionOk="0">
                  <a:moveTo>
                    <a:pt x="155" y="1"/>
                  </a:moveTo>
                  <a:cubicBezTo>
                    <a:pt x="72" y="1"/>
                    <a:pt x="0" y="84"/>
                    <a:pt x="0" y="168"/>
                  </a:cubicBezTo>
                  <a:lnTo>
                    <a:pt x="0" y="656"/>
                  </a:lnTo>
                  <a:cubicBezTo>
                    <a:pt x="0" y="751"/>
                    <a:pt x="72" y="823"/>
                    <a:pt x="155" y="823"/>
                  </a:cubicBezTo>
                  <a:cubicBezTo>
                    <a:pt x="250" y="823"/>
                    <a:pt x="322" y="751"/>
                    <a:pt x="322" y="656"/>
                  </a:cubicBezTo>
                  <a:lnTo>
                    <a:pt x="322" y="168"/>
                  </a:lnTo>
                  <a:cubicBezTo>
                    <a:pt x="322" y="84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4216;p71">
              <a:extLst>
                <a:ext uri="{FF2B5EF4-FFF2-40B4-BE49-F238E27FC236}">
                  <a16:creationId xmlns:a16="http://schemas.microsoft.com/office/drawing/2014/main" id="{BFE1E406-46FD-49B5-97CF-ACC12C40C869}"/>
                </a:ext>
              </a:extLst>
            </p:cNvPr>
            <p:cNvSpPr/>
            <p:nvPr/>
          </p:nvSpPr>
          <p:spPr>
            <a:xfrm>
              <a:off x="8238432" y="2635956"/>
              <a:ext cx="45481" cy="15946"/>
            </a:xfrm>
            <a:custGeom>
              <a:avLst/>
              <a:gdLst/>
              <a:ahLst/>
              <a:cxnLst/>
              <a:rect l="l" t="t" r="r" b="b"/>
              <a:pathLst>
                <a:path w="1429" h="501" extrusionOk="0">
                  <a:moveTo>
                    <a:pt x="167" y="1"/>
                  </a:moveTo>
                  <a:cubicBezTo>
                    <a:pt x="83" y="1"/>
                    <a:pt x="0" y="72"/>
                    <a:pt x="0" y="155"/>
                  </a:cubicBezTo>
                  <a:cubicBezTo>
                    <a:pt x="0" y="251"/>
                    <a:pt x="83" y="322"/>
                    <a:pt x="167" y="322"/>
                  </a:cubicBezTo>
                  <a:cubicBezTo>
                    <a:pt x="357" y="322"/>
                    <a:pt x="893" y="358"/>
                    <a:pt x="1167" y="489"/>
                  </a:cubicBezTo>
                  <a:cubicBezTo>
                    <a:pt x="1191" y="501"/>
                    <a:pt x="1214" y="501"/>
                    <a:pt x="1238" y="501"/>
                  </a:cubicBezTo>
                  <a:cubicBezTo>
                    <a:pt x="1298" y="501"/>
                    <a:pt x="1357" y="477"/>
                    <a:pt x="1393" y="417"/>
                  </a:cubicBezTo>
                  <a:cubicBezTo>
                    <a:pt x="1429" y="334"/>
                    <a:pt x="1405" y="239"/>
                    <a:pt x="1310" y="191"/>
                  </a:cubicBezTo>
                  <a:cubicBezTo>
                    <a:pt x="929" y="1"/>
                    <a:pt x="20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4217;p71">
              <a:extLst>
                <a:ext uri="{FF2B5EF4-FFF2-40B4-BE49-F238E27FC236}">
                  <a16:creationId xmlns:a16="http://schemas.microsoft.com/office/drawing/2014/main" id="{74A1A944-63F8-8613-96C0-2F5F4A49B515}"/>
                </a:ext>
              </a:extLst>
            </p:cNvPr>
            <p:cNvSpPr/>
            <p:nvPr/>
          </p:nvSpPr>
          <p:spPr>
            <a:xfrm>
              <a:off x="8198998" y="2607534"/>
              <a:ext cx="123968" cy="169036"/>
            </a:xfrm>
            <a:custGeom>
              <a:avLst/>
              <a:gdLst/>
              <a:ahLst/>
              <a:cxnLst/>
              <a:rect l="l" t="t" r="r" b="b"/>
              <a:pathLst>
                <a:path w="3895" h="5311" extrusionOk="0">
                  <a:moveTo>
                    <a:pt x="3049" y="322"/>
                  </a:moveTo>
                  <a:lnTo>
                    <a:pt x="3049" y="1025"/>
                  </a:lnTo>
                  <a:cubicBezTo>
                    <a:pt x="3049" y="1144"/>
                    <a:pt x="3013" y="1251"/>
                    <a:pt x="2965" y="1346"/>
                  </a:cubicBezTo>
                  <a:lnTo>
                    <a:pt x="2882" y="1513"/>
                  </a:lnTo>
                  <a:cubicBezTo>
                    <a:pt x="2870" y="1548"/>
                    <a:pt x="2870" y="1560"/>
                    <a:pt x="2870" y="1584"/>
                  </a:cubicBezTo>
                  <a:lnTo>
                    <a:pt x="2870" y="1941"/>
                  </a:lnTo>
                  <a:cubicBezTo>
                    <a:pt x="2870" y="2203"/>
                    <a:pt x="2763" y="2418"/>
                    <a:pt x="2596" y="2596"/>
                  </a:cubicBezTo>
                  <a:cubicBezTo>
                    <a:pt x="2406" y="2763"/>
                    <a:pt x="2168" y="2858"/>
                    <a:pt x="1930" y="2858"/>
                  </a:cubicBezTo>
                  <a:cubicBezTo>
                    <a:pt x="1453" y="2834"/>
                    <a:pt x="1049" y="2406"/>
                    <a:pt x="1049" y="1906"/>
                  </a:cubicBezTo>
                  <a:lnTo>
                    <a:pt x="1049" y="1584"/>
                  </a:lnTo>
                  <a:cubicBezTo>
                    <a:pt x="1049" y="1560"/>
                    <a:pt x="1049" y="1548"/>
                    <a:pt x="1037" y="1513"/>
                  </a:cubicBezTo>
                  <a:lnTo>
                    <a:pt x="929" y="1310"/>
                  </a:lnTo>
                  <a:cubicBezTo>
                    <a:pt x="882" y="1227"/>
                    <a:pt x="870" y="1144"/>
                    <a:pt x="870" y="1072"/>
                  </a:cubicBezTo>
                  <a:lnTo>
                    <a:pt x="870" y="1048"/>
                  </a:lnTo>
                  <a:cubicBezTo>
                    <a:pt x="870" y="655"/>
                    <a:pt x="1203" y="322"/>
                    <a:pt x="1596" y="322"/>
                  </a:cubicBezTo>
                  <a:close/>
                  <a:moveTo>
                    <a:pt x="2334" y="3132"/>
                  </a:moveTo>
                  <a:cubicBezTo>
                    <a:pt x="2334" y="3180"/>
                    <a:pt x="2346" y="3239"/>
                    <a:pt x="2358" y="3287"/>
                  </a:cubicBezTo>
                  <a:lnTo>
                    <a:pt x="2215" y="3418"/>
                  </a:lnTo>
                  <a:cubicBezTo>
                    <a:pt x="2138" y="3495"/>
                    <a:pt x="2043" y="3534"/>
                    <a:pt x="1949" y="3534"/>
                  </a:cubicBezTo>
                  <a:cubicBezTo>
                    <a:pt x="1855" y="3534"/>
                    <a:pt x="1763" y="3495"/>
                    <a:pt x="1691" y="3418"/>
                  </a:cubicBezTo>
                  <a:lnTo>
                    <a:pt x="1561" y="3287"/>
                  </a:lnTo>
                  <a:cubicBezTo>
                    <a:pt x="1572" y="3239"/>
                    <a:pt x="1584" y="3180"/>
                    <a:pt x="1584" y="3132"/>
                  </a:cubicBezTo>
                  <a:cubicBezTo>
                    <a:pt x="1691" y="3168"/>
                    <a:pt x="1811" y="3191"/>
                    <a:pt x="1918" y="3191"/>
                  </a:cubicBezTo>
                  <a:lnTo>
                    <a:pt x="1953" y="3191"/>
                  </a:lnTo>
                  <a:cubicBezTo>
                    <a:pt x="2096" y="3191"/>
                    <a:pt x="2215" y="3180"/>
                    <a:pt x="2334" y="3132"/>
                  </a:cubicBezTo>
                  <a:close/>
                  <a:moveTo>
                    <a:pt x="1584" y="1"/>
                  </a:moveTo>
                  <a:cubicBezTo>
                    <a:pt x="1001" y="1"/>
                    <a:pt x="525" y="477"/>
                    <a:pt x="525" y="1048"/>
                  </a:cubicBezTo>
                  <a:lnTo>
                    <a:pt x="525" y="1072"/>
                  </a:lnTo>
                  <a:cubicBezTo>
                    <a:pt x="525" y="1203"/>
                    <a:pt x="560" y="1334"/>
                    <a:pt x="620" y="1453"/>
                  </a:cubicBezTo>
                  <a:lnTo>
                    <a:pt x="703" y="1620"/>
                  </a:lnTo>
                  <a:lnTo>
                    <a:pt x="703" y="1882"/>
                  </a:lnTo>
                  <a:cubicBezTo>
                    <a:pt x="703" y="2322"/>
                    <a:pt x="918" y="2703"/>
                    <a:pt x="1239" y="2941"/>
                  </a:cubicBezTo>
                  <a:lnTo>
                    <a:pt x="1239" y="3096"/>
                  </a:lnTo>
                  <a:cubicBezTo>
                    <a:pt x="1239" y="3180"/>
                    <a:pt x="1180" y="3251"/>
                    <a:pt x="1108" y="3275"/>
                  </a:cubicBezTo>
                  <a:lnTo>
                    <a:pt x="513" y="3453"/>
                  </a:lnTo>
                  <a:cubicBezTo>
                    <a:pt x="215" y="3537"/>
                    <a:pt x="1" y="3811"/>
                    <a:pt x="1" y="4120"/>
                  </a:cubicBezTo>
                  <a:lnTo>
                    <a:pt x="1" y="5144"/>
                  </a:lnTo>
                  <a:cubicBezTo>
                    <a:pt x="1" y="5239"/>
                    <a:pt x="84" y="5311"/>
                    <a:pt x="167" y="5311"/>
                  </a:cubicBezTo>
                  <a:cubicBezTo>
                    <a:pt x="263" y="5311"/>
                    <a:pt x="334" y="5239"/>
                    <a:pt x="334" y="5144"/>
                  </a:cubicBezTo>
                  <a:lnTo>
                    <a:pt x="334" y="4120"/>
                  </a:lnTo>
                  <a:cubicBezTo>
                    <a:pt x="334" y="3953"/>
                    <a:pt x="441" y="3811"/>
                    <a:pt x="596" y="3763"/>
                  </a:cubicBezTo>
                  <a:lnTo>
                    <a:pt x="1191" y="3584"/>
                  </a:lnTo>
                  <a:cubicBezTo>
                    <a:pt x="1251" y="3572"/>
                    <a:pt x="1299" y="3537"/>
                    <a:pt x="1346" y="3525"/>
                  </a:cubicBezTo>
                  <a:lnTo>
                    <a:pt x="1453" y="3632"/>
                  </a:lnTo>
                  <a:cubicBezTo>
                    <a:pt x="1584" y="3763"/>
                    <a:pt x="1763" y="3834"/>
                    <a:pt x="1942" y="3834"/>
                  </a:cubicBezTo>
                  <a:cubicBezTo>
                    <a:pt x="2120" y="3834"/>
                    <a:pt x="2299" y="3763"/>
                    <a:pt x="2430" y="3632"/>
                  </a:cubicBezTo>
                  <a:lnTo>
                    <a:pt x="2537" y="3525"/>
                  </a:lnTo>
                  <a:cubicBezTo>
                    <a:pt x="2584" y="3549"/>
                    <a:pt x="2620" y="3572"/>
                    <a:pt x="2680" y="3584"/>
                  </a:cubicBezTo>
                  <a:lnTo>
                    <a:pt x="3275" y="3763"/>
                  </a:lnTo>
                  <a:cubicBezTo>
                    <a:pt x="3442" y="3811"/>
                    <a:pt x="3549" y="3953"/>
                    <a:pt x="3549" y="4120"/>
                  </a:cubicBezTo>
                  <a:lnTo>
                    <a:pt x="3549" y="5144"/>
                  </a:lnTo>
                  <a:cubicBezTo>
                    <a:pt x="3549" y="5239"/>
                    <a:pt x="3620" y="5311"/>
                    <a:pt x="3716" y="5311"/>
                  </a:cubicBezTo>
                  <a:cubicBezTo>
                    <a:pt x="3799" y="5311"/>
                    <a:pt x="3870" y="5239"/>
                    <a:pt x="3870" y="5144"/>
                  </a:cubicBezTo>
                  <a:lnTo>
                    <a:pt x="3870" y="4120"/>
                  </a:lnTo>
                  <a:cubicBezTo>
                    <a:pt x="3894" y="3822"/>
                    <a:pt x="3680" y="3549"/>
                    <a:pt x="3382" y="3465"/>
                  </a:cubicBezTo>
                  <a:lnTo>
                    <a:pt x="2787" y="3287"/>
                  </a:lnTo>
                  <a:cubicBezTo>
                    <a:pt x="2715" y="3251"/>
                    <a:pt x="2656" y="3180"/>
                    <a:pt x="2656" y="3108"/>
                  </a:cubicBezTo>
                  <a:lnTo>
                    <a:pt x="2656" y="2977"/>
                  </a:lnTo>
                  <a:cubicBezTo>
                    <a:pt x="2715" y="2930"/>
                    <a:pt x="2763" y="2882"/>
                    <a:pt x="2823" y="2834"/>
                  </a:cubicBezTo>
                  <a:cubicBezTo>
                    <a:pt x="3061" y="2596"/>
                    <a:pt x="3192" y="2287"/>
                    <a:pt x="3192" y="1941"/>
                  </a:cubicBezTo>
                  <a:lnTo>
                    <a:pt x="3192" y="1632"/>
                  </a:lnTo>
                  <a:lnTo>
                    <a:pt x="3251" y="1501"/>
                  </a:lnTo>
                  <a:cubicBezTo>
                    <a:pt x="3323" y="1346"/>
                    <a:pt x="3370" y="1191"/>
                    <a:pt x="3370" y="1025"/>
                  </a:cubicBezTo>
                  <a:lnTo>
                    <a:pt x="3370" y="155"/>
                  </a:lnTo>
                  <a:cubicBezTo>
                    <a:pt x="3370" y="72"/>
                    <a:pt x="3299" y="1"/>
                    <a:pt x="32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4218;p71">
              <a:extLst>
                <a:ext uri="{FF2B5EF4-FFF2-40B4-BE49-F238E27FC236}">
                  <a16:creationId xmlns:a16="http://schemas.microsoft.com/office/drawing/2014/main" id="{32BF828C-26AD-C97B-42B6-2BEE8BE6A51E}"/>
                </a:ext>
              </a:extLst>
            </p:cNvPr>
            <p:cNvSpPr/>
            <p:nvPr/>
          </p:nvSpPr>
          <p:spPr>
            <a:xfrm>
              <a:off x="8222137" y="2743946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870"/>
                  </a:lnTo>
                  <a:cubicBezTo>
                    <a:pt x="0" y="965"/>
                    <a:pt x="72" y="1037"/>
                    <a:pt x="155" y="1037"/>
                  </a:cubicBezTo>
                  <a:cubicBezTo>
                    <a:pt x="250" y="1037"/>
                    <a:pt x="322" y="965"/>
                    <a:pt x="322" y="870"/>
                  </a:cubicBezTo>
                  <a:lnTo>
                    <a:pt x="322" y="156"/>
                  </a:ln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4219;p71">
              <a:extLst>
                <a:ext uri="{FF2B5EF4-FFF2-40B4-BE49-F238E27FC236}">
                  <a16:creationId xmlns:a16="http://schemas.microsoft.com/office/drawing/2014/main" id="{D9C41CB5-C51F-DC75-FFE8-BDA0FDE1C72C}"/>
                </a:ext>
              </a:extLst>
            </p:cNvPr>
            <p:cNvSpPr/>
            <p:nvPr/>
          </p:nvSpPr>
          <p:spPr>
            <a:xfrm>
              <a:off x="8289579" y="2743946"/>
              <a:ext cx="10630" cy="33005"/>
            </a:xfrm>
            <a:custGeom>
              <a:avLst/>
              <a:gdLst/>
              <a:ahLst/>
              <a:cxnLst/>
              <a:rect l="l" t="t" r="r" b="b"/>
              <a:pathLst>
                <a:path w="334" h="1037" extrusionOk="0">
                  <a:moveTo>
                    <a:pt x="167" y="1"/>
                  </a:moveTo>
                  <a:cubicBezTo>
                    <a:pt x="84" y="1"/>
                    <a:pt x="0" y="72"/>
                    <a:pt x="0" y="156"/>
                  </a:cubicBezTo>
                  <a:lnTo>
                    <a:pt x="0" y="870"/>
                  </a:lnTo>
                  <a:cubicBezTo>
                    <a:pt x="0" y="965"/>
                    <a:pt x="84" y="1037"/>
                    <a:pt x="167" y="1037"/>
                  </a:cubicBezTo>
                  <a:cubicBezTo>
                    <a:pt x="250" y="1037"/>
                    <a:pt x="334" y="965"/>
                    <a:pt x="334" y="870"/>
                  </a:cubicBezTo>
                  <a:lnTo>
                    <a:pt x="334" y="156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14291;p71">
            <a:extLst>
              <a:ext uri="{FF2B5EF4-FFF2-40B4-BE49-F238E27FC236}">
                <a16:creationId xmlns:a16="http://schemas.microsoft.com/office/drawing/2014/main" id="{6FDE922B-E8D4-B1B0-5985-D5185D17EF76}"/>
              </a:ext>
            </a:extLst>
          </p:cNvPr>
          <p:cNvGrpSpPr/>
          <p:nvPr/>
        </p:nvGrpSpPr>
        <p:grpSpPr>
          <a:xfrm>
            <a:off x="9529479" y="3486183"/>
            <a:ext cx="977654" cy="819271"/>
            <a:chOff x="4891198" y="2925108"/>
            <a:chExt cx="334634" cy="334634"/>
          </a:xfrm>
          <a:solidFill>
            <a:srgbClr val="2168EE"/>
          </a:solidFill>
        </p:grpSpPr>
        <p:sp>
          <p:nvSpPr>
            <p:cNvPr id="25" name="Google Shape;14292;p71">
              <a:extLst>
                <a:ext uri="{FF2B5EF4-FFF2-40B4-BE49-F238E27FC236}">
                  <a16:creationId xmlns:a16="http://schemas.microsoft.com/office/drawing/2014/main" id="{BFC669D2-0919-96EE-5C66-5DE6962413DC}"/>
                </a:ext>
              </a:extLst>
            </p:cNvPr>
            <p:cNvSpPr/>
            <p:nvPr/>
          </p:nvSpPr>
          <p:spPr>
            <a:xfrm>
              <a:off x="5001830" y="2925108"/>
              <a:ext cx="113338" cy="150831"/>
            </a:xfrm>
            <a:custGeom>
              <a:avLst/>
              <a:gdLst/>
              <a:ahLst/>
              <a:cxnLst/>
              <a:rect l="l" t="t" r="r" b="b"/>
              <a:pathLst>
                <a:path w="3561" h="4739" extrusionOk="0">
                  <a:moveTo>
                    <a:pt x="1822" y="333"/>
                  </a:moveTo>
                  <a:cubicBezTo>
                    <a:pt x="2251" y="333"/>
                    <a:pt x="2596" y="691"/>
                    <a:pt x="2596" y="1107"/>
                  </a:cubicBezTo>
                  <a:lnTo>
                    <a:pt x="2596" y="1214"/>
                  </a:lnTo>
                  <a:lnTo>
                    <a:pt x="2573" y="1214"/>
                  </a:lnTo>
                  <a:cubicBezTo>
                    <a:pt x="2358" y="1155"/>
                    <a:pt x="2275" y="857"/>
                    <a:pt x="2263" y="857"/>
                  </a:cubicBezTo>
                  <a:cubicBezTo>
                    <a:pt x="2251" y="798"/>
                    <a:pt x="2203" y="738"/>
                    <a:pt x="2132" y="738"/>
                  </a:cubicBezTo>
                  <a:cubicBezTo>
                    <a:pt x="2119" y="733"/>
                    <a:pt x="2105" y="731"/>
                    <a:pt x="2092" y="731"/>
                  </a:cubicBezTo>
                  <a:cubicBezTo>
                    <a:pt x="2043" y="731"/>
                    <a:pt x="1993" y="761"/>
                    <a:pt x="1965" y="798"/>
                  </a:cubicBezTo>
                  <a:cubicBezTo>
                    <a:pt x="1668" y="1214"/>
                    <a:pt x="1001" y="1214"/>
                    <a:pt x="1001" y="1214"/>
                  </a:cubicBezTo>
                  <a:lnTo>
                    <a:pt x="953" y="1214"/>
                  </a:lnTo>
                  <a:lnTo>
                    <a:pt x="965" y="1107"/>
                  </a:lnTo>
                  <a:cubicBezTo>
                    <a:pt x="965" y="679"/>
                    <a:pt x="1322" y="333"/>
                    <a:pt x="1739" y="333"/>
                  </a:cubicBezTo>
                  <a:close/>
                  <a:moveTo>
                    <a:pt x="2739" y="1655"/>
                  </a:moveTo>
                  <a:cubicBezTo>
                    <a:pt x="2775" y="1691"/>
                    <a:pt x="2775" y="1715"/>
                    <a:pt x="2775" y="1750"/>
                  </a:cubicBezTo>
                  <a:cubicBezTo>
                    <a:pt x="2775" y="1786"/>
                    <a:pt x="2751" y="1834"/>
                    <a:pt x="2703" y="1845"/>
                  </a:cubicBezTo>
                  <a:lnTo>
                    <a:pt x="2703" y="1655"/>
                  </a:lnTo>
                  <a:close/>
                  <a:moveTo>
                    <a:pt x="846" y="1667"/>
                  </a:moveTo>
                  <a:lnTo>
                    <a:pt x="846" y="1881"/>
                  </a:lnTo>
                  <a:cubicBezTo>
                    <a:pt x="822" y="1845"/>
                    <a:pt x="787" y="1822"/>
                    <a:pt x="787" y="1762"/>
                  </a:cubicBezTo>
                  <a:cubicBezTo>
                    <a:pt x="787" y="1715"/>
                    <a:pt x="810" y="1691"/>
                    <a:pt x="822" y="1667"/>
                  </a:cubicBezTo>
                  <a:close/>
                  <a:moveTo>
                    <a:pt x="2084" y="1179"/>
                  </a:moveTo>
                  <a:cubicBezTo>
                    <a:pt x="2144" y="1298"/>
                    <a:pt x="2251" y="1417"/>
                    <a:pt x="2394" y="1476"/>
                  </a:cubicBezTo>
                  <a:lnTo>
                    <a:pt x="2382" y="1953"/>
                  </a:lnTo>
                  <a:cubicBezTo>
                    <a:pt x="2382" y="2250"/>
                    <a:pt x="2144" y="2477"/>
                    <a:pt x="1858" y="2477"/>
                  </a:cubicBezTo>
                  <a:lnTo>
                    <a:pt x="1715" y="2477"/>
                  </a:lnTo>
                  <a:cubicBezTo>
                    <a:pt x="1418" y="2477"/>
                    <a:pt x="1191" y="2238"/>
                    <a:pt x="1191" y="1953"/>
                  </a:cubicBezTo>
                  <a:lnTo>
                    <a:pt x="1191" y="1524"/>
                  </a:lnTo>
                  <a:cubicBezTo>
                    <a:pt x="1406" y="1488"/>
                    <a:pt x="1787" y="1417"/>
                    <a:pt x="2084" y="1179"/>
                  </a:cubicBezTo>
                  <a:close/>
                  <a:moveTo>
                    <a:pt x="1965" y="2798"/>
                  </a:moveTo>
                  <a:lnTo>
                    <a:pt x="1965" y="2893"/>
                  </a:lnTo>
                  <a:lnTo>
                    <a:pt x="1787" y="3084"/>
                  </a:lnTo>
                  <a:lnTo>
                    <a:pt x="1608" y="2917"/>
                  </a:lnTo>
                  <a:lnTo>
                    <a:pt x="1608" y="2798"/>
                  </a:lnTo>
                  <a:close/>
                  <a:moveTo>
                    <a:pt x="1751" y="0"/>
                  </a:moveTo>
                  <a:cubicBezTo>
                    <a:pt x="1144" y="0"/>
                    <a:pt x="644" y="512"/>
                    <a:pt x="644" y="1119"/>
                  </a:cubicBezTo>
                  <a:lnTo>
                    <a:pt x="644" y="1417"/>
                  </a:lnTo>
                  <a:cubicBezTo>
                    <a:pt x="537" y="1512"/>
                    <a:pt x="465" y="1643"/>
                    <a:pt x="465" y="1774"/>
                  </a:cubicBezTo>
                  <a:cubicBezTo>
                    <a:pt x="465" y="2000"/>
                    <a:pt x="656" y="2203"/>
                    <a:pt x="894" y="2226"/>
                  </a:cubicBezTo>
                  <a:cubicBezTo>
                    <a:pt x="953" y="2429"/>
                    <a:pt x="1108" y="2596"/>
                    <a:pt x="1287" y="2703"/>
                  </a:cubicBezTo>
                  <a:lnTo>
                    <a:pt x="1287" y="2786"/>
                  </a:lnTo>
                  <a:lnTo>
                    <a:pt x="596" y="3060"/>
                  </a:lnTo>
                  <a:cubicBezTo>
                    <a:pt x="537" y="3084"/>
                    <a:pt x="1" y="3298"/>
                    <a:pt x="1" y="3965"/>
                  </a:cubicBezTo>
                  <a:lnTo>
                    <a:pt x="1" y="4560"/>
                  </a:lnTo>
                  <a:cubicBezTo>
                    <a:pt x="1" y="4643"/>
                    <a:pt x="72" y="4727"/>
                    <a:pt x="167" y="4727"/>
                  </a:cubicBezTo>
                  <a:lnTo>
                    <a:pt x="584" y="4727"/>
                  </a:lnTo>
                  <a:cubicBezTo>
                    <a:pt x="668" y="4727"/>
                    <a:pt x="739" y="4643"/>
                    <a:pt x="739" y="4560"/>
                  </a:cubicBezTo>
                  <a:cubicBezTo>
                    <a:pt x="739" y="4465"/>
                    <a:pt x="668" y="4393"/>
                    <a:pt x="584" y="4393"/>
                  </a:cubicBezTo>
                  <a:lnTo>
                    <a:pt x="322" y="4393"/>
                  </a:lnTo>
                  <a:lnTo>
                    <a:pt x="322" y="3965"/>
                  </a:lnTo>
                  <a:cubicBezTo>
                    <a:pt x="322" y="3500"/>
                    <a:pt x="691" y="3369"/>
                    <a:pt x="703" y="3369"/>
                  </a:cubicBezTo>
                  <a:lnTo>
                    <a:pt x="715" y="3369"/>
                  </a:lnTo>
                  <a:lnTo>
                    <a:pt x="1334" y="3131"/>
                  </a:lnTo>
                  <a:lnTo>
                    <a:pt x="1668" y="3453"/>
                  </a:lnTo>
                  <a:cubicBezTo>
                    <a:pt x="1703" y="3489"/>
                    <a:pt x="1739" y="3500"/>
                    <a:pt x="1787" y="3500"/>
                  </a:cubicBezTo>
                  <a:cubicBezTo>
                    <a:pt x="1834" y="3500"/>
                    <a:pt x="1870" y="3489"/>
                    <a:pt x="1906" y="3453"/>
                  </a:cubicBezTo>
                  <a:lnTo>
                    <a:pt x="2215" y="3131"/>
                  </a:lnTo>
                  <a:lnTo>
                    <a:pt x="2846" y="3381"/>
                  </a:lnTo>
                  <a:lnTo>
                    <a:pt x="2858" y="3381"/>
                  </a:lnTo>
                  <a:cubicBezTo>
                    <a:pt x="2858" y="3381"/>
                    <a:pt x="3227" y="3512"/>
                    <a:pt x="3227" y="3977"/>
                  </a:cubicBezTo>
                  <a:lnTo>
                    <a:pt x="3227" y="4405"/>
                  </a:lnTo>
                  <a:lnTo>
                    <a:pt x="1120" y="4405"/>
                  </a:lnTo>
                  <a:cubicBezTo>
                    <a:pt x="1025" y="4405"/>
                    <a:pt x="953" y="4489"/>
                    <a:pt x="953" y="4572"/>
                  </a:cubicBezTo>
                  <a:cubicBezTo>
                    <a:pt x="953" y="4667"/>
                    <a:pt x="1025" y="4739"/>
                    <a:pt x="1120" y="4739"/>
                  </a:cubicBezTo>
                  <a:lnTo>
                    <a:pt x="3394" y="4739"/>
                  </a:lnTo>
                  <a:cubicBezTo>
                    <a:pt x="3477" y="4739"/>
                    <a:pt x="3561" y="4667"/>
                    <a:pt x="3561" y="4572"/>
                  </a:cubicBezTo>
                  <a:lnTo>
                    <a:pt x="3561" y="3977"/>
                  </a:lnTo>
                  <a:cubicBezTo>
                    <a:pt x="3561" y="3310"/>
                    <a:pt x="3037" y="3084"/>
                    <a:pt x="2965" y="3072"/>
                  </a:cubicBezTo>
                  <a:lnTo>
                    <a:pt x="2311" y="2798"/>
                  </a:lnTo>
                  <a:lnTo>
                    <a:pt x="2311" y="2715"/>
                  </a:lnTo>
                  <a:cubicBezTo>
                    <a:pt x="2489" y="2607"/>
                    <a:pt x="2620" y="2441"/>
                    <a:pt x="2692" y="2238"/>
                  </a:cubicBezTo>
                  <a:cubicBezTo>
                    <a:pt x="2930" y="2226"/>
                    <a:pt x="3120" y="2012"/>
                    <a:pt x="3120" y="1774"/>
                  </a:cubicBezTo>
                  <a:cubicBezTo>
                    <a:pt x="3120" y="1631"/>
                    <a:pt x="3049" y="1488"/>
                    <a:pt x="2942" y="1417"/>
                  </a:cubicBezTo>
                  <a:lnTo>
                    <a:pt x="2942" y="1119"/>
                  </a:lnTo>
                  <a:cubicBezTo>
                    <a:pt x="2942" y="512"/>
                    <a:pt x="2442" y="0"/>
                    <a:pt x="18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4293;p71">
              <a:extLst>
                <a:ext uri="{FF2B5EF4-FFF2-40B4-BE49-F238E27FC236}">
                  <a16:creationId xmlns:a16="http://schemas.microsoft.com/office/drawing/2014/main" id="{5ECC68BC-4D71-3773-1963-ECB380C60393}"/>
                </a:ext>
              </a:extLst>
            </p:cNvPr>
            <p:cNvSpPr/>
            <p:nvPr/>
          </p:nvSpPr>
          <p:spPr>
            <a:xfrm>
              <a:off x="5102628" y="2933033"/>
              <a:ext cx="98188" cy="76991"/>
            </a:xfrm>
            <a:custGeom>
              <a:avLst/>
              <a:gdLst/>
              <a:ahLst/>
              <a:cxnLst/>
              <a:rect l="l" t="t" r="r" b="b"/>
              <a:pathLst>
                <a:path w="3085" h="2419" extrusionOk="0">
                  <a:moveTo>
                    <a:pt x="181" y="1"/>
                  </a:moveTo>
                  <a:cubicBezTo>
                    <a:pt x="116" y="1"/>
                    <a:pt x="55" y="44"/>
                    <a:pt x="37" y="108"/>
                  </a:cubicBezTo>
                  <a:cubicBezTo>
                    <a:pt x="1" y="192"/>
                    <a:pt x="48" y="287"/>
                    <a:pt x="132" y="323"/>
                  </a:cubicBezTo>
                  <a:cubicBezTo>
                    <a:pt x="1215" y="680"/>
                    <a:pt x="2132" y="1394"/>
                    <a:pt x="2751" y="2347"/>
                  </a:cubicBezTo>
                  <a:cubicBezTo>
                    <a:pt x="2787" y="2394"/>
                    <a:pt x="2846" y="2418"/>
                    <a:pt x="2894" y="2418"/>
                  </a:cubicBezTo>
                  <a:cubicBezTo>
                    <a:pt x="2918" y="2418"/>
                    <a:pt x="2954" y="2406"/>
                    <a:pt x="2977" y="2394"/>
                  </a:cubicBezTo>
                  <a:cubicBezTo>
                    <a:pt x="3049" y="2347"/>
                    <a:pt x="3085" y="2239"/>
                    <a:pt x="3025" y="2168"/>
                  </a:cubicBezTo>
                  <a:cubicBezTo>
                    <a:pt x="2370" y="1156"/>
                    <a:pt x="1382" y="382"/>
                    <a:pt x="239" y="13"/>
                  </a:cubicBezTo>
                  <a:cubicBezTo>
                    <a:pt x="220" y="5"/>
                    <a:pt x="200" y="1"/>
                    <a:pt x="1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4294;p71">
              <a:extLst>
                <a:ext uri="{FF2B5EF4-FFF2-40B4-BE49-F238E27FC236}">
                  <a16:creationId xmlns:a16="http://schemas.microsoft.com/office/drawing/2014/main" id="{F4E509FA-1782-F05D-03B0-4AC7653A2A73}"/>
                </a:ext>
              </a:extLst>
            </p:cNvPr>
            <p:cNvSpPr/>
            <p:nvPr/>
          </p:nvSpPr>
          <p:spPr>
            <a:xfrm>
              <a:off x="4915832" y="2932492"/>
              <a:ext cx="98920" cy="77532"/>
            </a:xfrm>
            <a:custGeom>
              <a:avLst/>
              <a:gdLst/>
              <a:ahLst/>
              <a:cxnLst/>
              <a:rect l="l" t="t" r="r" b="b"/>
              <a:pathLst>
                <a:path w="3108" h="2436" extrusionOk="0">
                  <a:moveTo>
                    <a:pt x="2914" y="0"/>
                  </a:moveTo>
                  <a:cubicBezTo>
                    <a:pt x="2899" y="0"/>
                    <a:pt x="2884" y="2"/>
                    <a:pt x="2869" y="6"/>
                  </a:cubicBezTo>
                  <a:cubicBezTo>
                    <a:pt x="1703" y="375"/>
                    <a:pt x="714" y="1161"/>
                    <a:pt x="36" y="2185"/>
                  </a:cubicBezTo>
                  <a:cubicBezTo>
                    <a:pt x="0" y="2256"/>
                    <a:pt x="24" y="2364"/>
                    <a:pt x="95" y="2411"/>
                  </a:cubicBezTo>
                  <a:cubicBezTo>
                    <a:pt x="131" y="2423"/>
                    <a:pt x="155" y="2435"/>
                    <a:pt x="191" y="2435"/>
                  </a:cubicBezTo>
                  <a:cubicBezTo>
                    <a:pt x="250" y="2435"/>
                    <a:pt x="298" y="2411"/>
                    <a:pt x="322" y="2364"/>
                  </a:cubicBezTo>
                  <a:cubicBezTo>
                    <a:pt x="953" y="1399"/>
                    <a:pt x="1881" y="685"/>
                    <a:pt x="2977" y="328"/>
                  </a:cubicBezTo>
                  <a:cubicBezTo>
                    <a:pt x="3060" y="292"/>
                    <a:pt x="3108" y="209"/>
                    <a:pt x="3072" y="113"/>
                  </a:cubicBezTo>
                  <a:cubicBezTo>
                    <a:pt x="3052" y="44"/>
                    <a:pt x="2984" y="0"/>
                    <a:pt x="29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4295;p71">
              <a:extLst>
                <a:ext uri="{FF2B5EF4-FFF2-40B4-BE49-F238E27FC236}">
                  <a16:creationId xmlns:a16="http://schemas.microsoft.com/office/drawing/2014/main" id="{6518C541-B656-FB43-7EB3-B34A9A3495B0}"/>
                </a:ext>
              </a:extLst>
            </p:cNvPr>
            <p:cNvSpPr/>
            <p:nvPr/>
          </p:nvSpPr>
          <p:spPr>
            <a:xfrm>
              <a:off x="4915832" y="3174254"/>
              <a:ext cx="80746" cy="70689"/>
            </a:xfrm>
            <a:custGeom>
              <a:avLst/>
              <a:gdLst/>
              <a:ahLst/>
              <a:cxnLst/>
              <a:rect l="l" t="t" r="r" b="b"/>
              <a:pathLst>
                <a:path w="2537" h="2221" extrusionOk="0">
                  <a:moveTo>
                    <a:pt x="185" y="0"/>
                  </a:moveTo>
                  <a:cubicBezTo>
                    <a:pt x="155" y="0"/>
                    <a:pt x="125" y="9"/>
                    <a:pt x="95" y="30"/>
                  </a:cubicBezTo>
                  <a:cubicBezTo>
                    <a:pt x="24" y="78"/>
                    <a:pt x="0" y="185"/>
                    <a:pt x="60" y="256"/>
                  </a:cubicBezTo>
                  <a:cubicBezTo>
                    <a:pt x="607" y="1102"/>
                    <a:pt x="1381" y="1780"/>
                    <a:pt x="2286" y="2209"/>
                  </a:cubicBezTo>
                  <a:cubicBezTo>
                    <a:pt x="2322" y="2221"/>
                    <a:pt x="2334" y="2221"/>
                    <a:pt x="2357" y="2221"/>
                  </a:cubicBezTo>
                  <a:cubicBezTo>
                    <a:pt x="2417" y="2221"/>
                    <a:pt x="2477" y="2197"/>
                    <a:pt x="2512" y="2138"/>
                  </a:cubicBezTo>
                  <a:cubicBezTo>
                    <a:pt x="2536" y="2030"/>
                    <a:pt x="2512" y="1923"/>
                    <a:pt x="2417" y="1899"/>
                  </a:cubicBezTo>
                  <a:cubicBezTo>
                    <a:pt x="1560" y="1495"/>
                    <a:pt x="845" y="864"/>
                    <a:pt x="322" y="78"/>
                  </a:cubicBezTo>
                  <a:cubicBezTo>
                    <a:pt x="291" y="31"/>
                    <a:pt x="240" y="0"/>
                    <a:pt x="1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4296;p71">
              <a:extLst>
                <a:ext uri="{FF2B5EF4-FFF2-40B4-BE49-F238E27FC236}">
                  <a16:creationId xmlns:a16="http://schemas.microsoft.com/office/drawing/2014/main" id="{63BEF1BB-89A9-6560-5E32-C357D56C9036}"/>
                </a:ext>
              </a:extLst>
            </p:cNvPr>
            <p:cNvSpPr/>
            <p:nvPr/>
          </p:nvSpPr>
          <p:spPr>
            <a:xfrm>
              <a:off x="5121215" y="3173936"/>
              <a:ext cx="79601" cy="69511"/>
            </a:xfrm>
            <a:custGeom>
              <a:avLst/>
              <a:gdLst/>
              <a:ahLst/>
              <a:cxnLst/>
              <a:rect l="l" t="t" r="r" b="b"/>
              <a:pathLst>
                <a:path w="2501" h="2184" extrusionOk="0">
                  <a:moveTo>
                    <a:pt x="2301" y="0"/>
                  </a:moveTo>
                  <a:cubicBezTo>
                    <a:pt x="2250" y="0"/>
                    <a:pt x="2201" y="25"/>
                    <a:pt x="2179" y="76"/>
                  </a:cubicBezTo>
                  <a:cubicBezTo>
                    <a:pt x="1667" y="862"/>
                    <a:pt x="953" y="1481"/>
                    <a:pt x="119" y="1874"/>
                  </a:cubicBezTo>
                  <a:cubicBezTo>
                    <a:pt x="36" y="1921"/>
                    <a:pt x="0" y="2005"/>
                    <a:pt x="48" y="2100"/>
                  </a:cubicBezTo>
                  <a:cubicBezTo>
                    <a:pt x="72" y="2159"/>
                    <a:pt x="131" y="2183"/>
                    <a:pt x="191" y="2183"/>
                  </a:cubicBezTo>
                  <a:cubicBezTo>
                    <a:pt x="226" y="2183"/>
                    <a:pt x="238" y="2183"/>
                    <a:pt x="274" y="2171"/>
                  </a:cubicBezTo>
                  <a:cubicBezTo>
                    <a:pt x="1167" y="1755"/>
                    <a:pt x="1941" y="1088"/>
                    <a:pt x="2477" y="231"/>
                  </a:cubicBezTo>
                  <a:cubicBezTo>
                    <a:pt x="2501" y="183"/>
                    <a:pt x="2489" y="76"/>
                    <a:pt x="2393" y="28"/>
                  </a:cubicBezTo>
                  <a:cubicBezTo>
                    <a:pt x="2366" y="10"/>
                    <a:pt x="2333" y="0"/>
                    <a:pt x="23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4297;p71">
              <a:extLst>
                <a:ext uri="{FF2B5EF4-FFF2-40B4-BE49-F238E27FC236}">
                  <a16:creationId xmlns:a16="http://schemas.microsoft.com/office/drawing/2014/main" id="{105208FC-79A7-BD8F-EF56-5FF875A626E8}"/>
                </a:ext>
              </a:extLst>
            </p:cNvPr>
            <p:cNvSpPr/>
            <p:nvPr/>
          </p:nvSpPr>
          <p:spPr>
            <a:xfrm>
              <a:off x="4891198" y="3016803"/>
              <a:ext cx="112956" cy="150831"/>
            </a:xfrm>
            <a:custGeom>
              <a:avLst/>
              <a:gdLst/>
              <a:ahLst/>
              <a:cxnLst/>
              <a:rect l="l" t="t" r="r" b="b"/>
              <a:pathLst>
                <a:path w="3549" h="4739" extrusionOk="0">
                  <a:moveTo>
                    <a:pt x="1822" y="322"/>
                  </a:moveTo>
                  <a:cubicBezTo>
                    <a:pt x="2262" y="322"/>
                    <a:pt x="2596" y="679"/>
                    <a:pt x="2596" y="1096"/>
                  </a:cubicBezTo>
                  <a:lnTo>
                    <a:pt x="2596" y="1203"/>
                  </a:lnTo>
                  <a:lnTo>
                    <a:pt x="2584" y="1203"/>
                  </a:lnTo>
                  <a:cubicBezTo>
                    <a:pt x="2358" y="1143"/>
                    <a:pt x="2286" y="846"/>
                    <a:pt x="2274" y="846"/>
                  </a:cubicBezTo>
                  <a:cubicBezTo>
                    <a:pt x="2262" y="786"/>
                    <a:pt x="2215" y="727"/>
                    <a:pt x="2143" y="727"/>
                  </a:cubicBezTo>
                  <a:cubicBezTo>
                    <a:pt x="2133" y="725"/>
                    <a:pt x="2122" y="724"/>
                    <a:pt x="2111" y="724"/>
                  </a:cubicBezTo>
                  <a:cubicBezTo>
                    <a:pt x="2057" y="724"/>
                    <a:pt x="1996" y="747"/>
                    <a:pt x="1977" y="786"/>
                  </a:cubicBezTo>
                  <a:cubicBezTo>
                    <a:pt x="1691" y="1203"/>
                    <a:pt x="1024" y="1203"/>
                    <a:pt x="1024" y="1203"/>
                  </a:cubicBezTo>
                  <a:lnTo>
                    <a:pt x="976" y="1203"/>
                  </a:lnTo>
                  <a:lnTo>
                    <a:pt x="976" y="1096"/>
                  </a:lnTo>
                  <a:cubicBezTo>
                    <a:pt x="976" y="667"/>
                    <a:pt x="1334" y="322"/>
                    <a:pt x="1750" y="322"/>
                  </a:cubicBezTo>
                  <a:close/>
                  <a:moveTo>
                    <a:pt x="2727" y="1667"/>
                  </a:moveTo>
                  <a:cubicBezTo>
                    <a:pt x="2762" y="1691"/>
                    <a:pt x="2762" y="1727"/>
                    <a:pt x="2762" y="1751"/>
                  </a:cubicBezTo>
                  <a:cubicBezTo>
                    <a:pt x="2762" y="1798"/>
                    <a:pt x="2750" y="1846"/>
                    <a:pt x="2703" y="1858"/>
                  </a:cubicBezTo>
                  <a:lnTo>
                    <a:pt x="2703" y="1667"/>
                  </a:lnTo>
                  <a:close/>
                  <a:moveTo>
                    <a:pt x="845" y="1667"/>
                  </a:moveTo>
                  <a:lnTo>
                    <a:pt x="845" y="1870"/>
                  </a:lnTo>
                  <a:cubicBezTo>
                    <a:pt x="810" y="1846"/>
                    <a:pt x="786" y="1810"/>
                    <a:pt x="786" y="1751"/>
                  </a:cubicBezTo>
                  <a:cubicBezTo>
                    <a:pt x="786" y="1727"/>
                    <a:pt x="798" y="1691"/>
                    <a:pt x="810" y="1667"/>
                  </a:cubicBezTo>
                  <a:close/>
                  <a:moveTo>
                    <a:pt x="2084" y="1203"/>
                  </a:moveTo>
                  <a:cubicBezTo>
                    <a:pt x="2143" y="1322"/>
                    <a:pt x="2239" y="1441"/>
                    <a:pt x="2393" y="1501"/>
                  </a:cubicBezTo>
                  <a:lnTo>
                    <a:pt x="2393" y="1977"/>
                  </a:lnTo>
                  <a:cubicBezTo>
                    <a:pt x="2393" y="2263"/>
                    <a:pt x="2155" y="2489"/>
                    <a:pt x="1858" y="2489"/>
                  </a:cubicBezTo>
                  <a:lnTo>
                    <a:pt x="1703" y="2489"/>
                  </a:lnTo>
                  <a:cubicBezTo>
                    <a:pt x="1405" y="2489"/>
                    <a:pt x="1191" y="2251"/>
                    <a:pt x="1191" y="1977"/>
                  </a:cubicBezTo>
                  <a:lnTo>
                    <a:pt x="1191" y="1548"/>
                  </a:lnTo>
                  <a:cubicBezTo>
                    <a:pt x="1393" y="1512"/>
                    <a:pt x="1786" y="1441"/>
                    <a:pt x="2084" y="1203"/>
                  </a:cubicBezTo>
                  <a:close/>
                  <a:moveTo>
                    <a:pt x="1965" y="2822"/>
                  </a:moveTo>
                  <a:lnTo>
                    <a:pt x="1965" y="2917"/>
                  </a:lnTo>
                  <a:lnTo>
                    <a:pt x="1786" y="3108"/>
                  </a:lnTo>
                  <a:lnTo>
                    <a:pt x="1607" y="2941"/>
                  </a:lnTo>
                  <a:lnTo>
                    <a:pt x="1607" y="2822"/>
                  </a:lnTo>
                  <a:close/>
                  <a:moveTo>
                    <a:pt x="1750" y="0"/>
                  </a:moveTo>
                  <a:cubicBezTo>
                    <a:pt x="1143" y="0"/>
                    <a:pt x="631" y="500"/>
                    <a:pt x="631" y="1108"/>
                  </a:cubicBezTo>
                  <a:lnTo>
                    <a:pt x="631" y="1405"/>
                  </a:lnTo>
                  <a:cubicBezTo>
                    <a:pt x="524" y="1501"/>
                    <a:pt x="453" y="1631"/>
                    <a:pt x="453" y="1762"/>
                  </a:cubicBezTo>
                  <a:cubicBezTo>
                    <a:pt x="453" y="2024"/>
                    <a:pt x="643" y="2215"/>
                    <a:pt x="893" y="2227"/>
                  </a:cubicBezTo>
                  <a:cubicBezTo>
                    <a:pt x="953" y="2441"/>
                    <a:pt x="1096" y="2596"/>
                    <a:pt x="1274" y="2703"/>
                  </a:cubicBezTo>
                  <a:lnTo>
                    <a:pt x="1274" y="2798"/>
                  </a:lnTo>
                  <a:lnTo>
                    <a:pt x="595" y="3060"/>
                  </a:lnTo>
                  <a:cubicBezTo>
                    <a:pt x="524" y="3096"/>
                    <a:pt x="0" y="3298"/>
                    <a:pt x="0" y="3965"/>
                  </a:cubicBezTo>
                  <a:lnTo>
                    <a:pt x="0" y="4560"/>
                  </a:lnTo>
                  <a:cubicBezTo>
                    <a:pt x="0" y="4656"/>
                    <a:pt x="72" y="4727"/>
                    <a:pt x="155" y="4727"/>
                  </a:cubicBezTo>
                  <a:lnTo>
                    <a:pt x="572" y="4727"/>
                  </a:lnTo>
                  <a:cubicBezTo>
                    <a:pt x="667" y="4727"/>
                    <a:pt x="738" y="4656"/>
                    <a:pt x="738" y="4560"/>
                  </a:cubicBezTo>
                  <a:cubicBezTo>
                    <a:pt x="738" y="4477"/>
                    <a:pt x="667" y="4406"/>
                    <a:pt x="572" y="4406"/>
                  </a:cubicBezTo>
                  <a:lnTo>
                    <a:pt x="322" y="4406"/>
                  </a:lnTo>
                  <a:lnTo>
                    <a:pt x="322" y="3965"/>
                  </a:lnTo>
                  <a:cubicBezTo>
                    <a:pt x="322" y="3513"/>
                    <a:pt x="679" y="3370"/>
                    <a:pt x="691" y="3370"/>
                  </a:cubicBezTo>
                  <a:lnTo>
                    <a:pt x="703" y="3370"/>
                  </a:lnTo>
                  <a:lnTo>
                    <a:pt x="1334" y="3132"/>
                  </a:lnTo>
                  <a:lnTo>
                    <a:pt x="1655" y="3465"/>
                  </a:lnTo>
                  <a:cubicBezTo>
                    <a:pt x="1691" y="3489"/>
                    <a:pt x="1738" y="3513"/>
                    <a:pt x="1774" y="3513"/>
                  </a:cubicBezTo>
                  <a:cubicBezTo>
                    <a:pt x="1822" y="3513"/>
                    <a:pt x="1869" y="3489"/>
                    <a:pt x="1893" y="3465"/>
                  </a:cubicBezTo>
                  <a:lnTo>
                    <a:pt x="2215" y="3132"/>
                  </a:lnTo>
                  <a:lnTo>
                    <a:pt x="2834" y="3394"/>
                  </a:lnTo>
                  <a:lnTo>
                    <a:pt x="2846" y="3394"/>
                  </a:lnTo>
                  <a:cubicBezTo>
                    <a:pt x="2870" y="3394"/>
                    <a:pt x="3227" y="3525"/>
                    <a:pt x="3227" y="3989"/>
                  </a:cubicBezTo>
                  <a:lnTo>
                    <a:pt x="3227" y="4418"/>
                  </a:lnTo>
                  <a:lnTo>
                    <a:pt x="1107" y="4418"/>
                  </a:lnTo>
                  <a:cubicBezTo>
                    <a:pt x="1024" y="4418"/>
                    <a:pt x="941" y="4489"/>
                    <a:pt x="941" y="4584"/>
                  </a:cubicBezTo>
                  <a:cubicBezTo>
                    <a:pt x="941" y="4668"/>
                    <a:pt x="1024" y="4739"/>
                    <a:pt x="1107" y="4739"/>
                  </a:cubicBezTo>
                  <a:lnTo>
                    <a:pt x="3382" y="4739"/>
                  </a:lnTo>
                  <a:cubicBezTo>
                    <a:pt x="3477" y="4727"/>
                    <a:pt x="3548" y="4656"/>
                    <a:pt x="3548" y="4560"/>
                  </a:cubicBezTo>
                  <a:lnTo>
                    <a:pt x="3548" y="3965"/>
                  </a:lnTo>
                  <a:cubicBezTo>
                    <a:pt x="3548" y="3298"/>
                    <a:pt x="3036" y="3072"/>
                    <a:pt x="2953" y="3060"/>
                  </a:cubicBezTo>
                  <a:lnTo>
                    <a:pt x="2298" y="2798"/>
                  </a:lnTo>
                  <a:lnTo>
                    <a:pt x="2298" y="2703"/>
                  </a:lnTo>
                  <a:cubicBezTo>
                    <a:pt x="2477" y="2596"/>
                    <a:pt x="2608" y="2441"/>
                    <a:pt x="2691" y="2227"/>
                  </a:cubicBezTo>
                  <a:cubicBezTo>
                    <a:pt x="2929" y="2215"/>
                    <a:pt x="3120" y="2001"/>
                    <a:pt x="3120" y="1762"/>
                  </a:cubicBezTo>
                  <a:cubicBezTo>
                    <a:pt x="3120" y="1620"/>
                    <a:pt x="3048" y="1489"/>
                    <a:pt x="2941" y="1405"/>
                  </a:cubicBezTo>
                  <a:lnTo>
                    <a:pt x="2941" y="1108"/>
                  </a:lnTo>
                  <a:cubicBezTo>
                    <a:pt x="2941" y="500"/>
                    <a:pt x="2429" y="0"/>
                    <a:pt x="1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4298;p71">
              <a:extLst>
                <a:ext uri="{FF2B5EF4-FFF2-40B4-BE49-F238E27FC236}">
                  <a16:creationId xmlns:a16="http://schemas.microsoft.com/office/drawing/2014/main" id="{8D8BA007-589B-1F01-64A0-FA5ED51CCB7A}"/>
                </a:ext>
              </a:extLst>
            </p:cNvPr>
            <p:cNvSpPr/>
            <p:nvPr/>
          </p:nvSpPr>
          <p:spPr>
            <a:xfrm>
              <a:off x="5112876" y="3016803"/>
              <a:ext cx="112956" cy="150831"/>
            </a:xfrm>
            <a:custGeom>
              <a:avLst/>
              <a:gdLst/>
              <a:ahLst/>
              <a:cxnLst/>
              <a:rect l="l" t="t" r="r" b="b"/>
              <a:pathLst>
                <a:path w="3549" h="4739" extrusionOk="0">
                  <a:moveTo>
                    <a:pt x="1822" y="322"/>
                  </a:moveTo>
                  <a:cubicBezTo>
                    <a:pt x="2262" y="322"/>
                    <a:pt x="2596" y="679"/>
                    <a:pt x="2596" y="1096"/>
                  </a:cubicBezTo>
                  <a:lnTo>
                    <a:pt x="2596" y="1203"/>
                  </a:lnTo>
                  <a:lnTo>
                    <a:pt x="2584" y="1203"/>
                  </a:lnTo>
                  <a:cubicBezTo>
                    <a:pt x="2358" y="1143"/>
                    <a:pt x="2286" y="846"/>
                    <a:pt x="2274" y="846"/>
                  </a:cubicBezTo>
                  <a:cubicBezTo>
                    <a:pt x="2262" y="786"/>
                    <a:pt x="2215" y="727"/>
                    <a:pt x="2143" y="727"/>
                  </a:cubicBezTo>
                  <a:cubicBezTo>
                    <a:pt x="2133" y="725"/>
                    <a:pt x="2122" y="724"/>
                    <a:pt x="2111" y="724"/>
                  </a:cubicBezTo>
                  <a:cubicBezTo>
                    <a:pt x="2057" y="724"/>
                    <a:pt x="1996" y="747"/>
                    <a:pt x="1977" y="786"/>
                  </a:cubicBezTo>
                  <a:cubicBezTo>
                    <a:pt x="1691" y="1203"/>
                    <a:pt x="1024" y="1203"/>
                    <a:pt x="1024" y="1203"/>
                  </a:cubicBezTo>
                  <a:lnTo>
                    <a:pt x="977" y="1203"/>
                  </a:lnTo>
                  <a:lnTo>
                    <a:pt x="977" y="1096"/>
                  </a:lnTo>
                  <a:cubicBezTo>
                    <a:pt x="977" y="667"/>
                    <a:pt x="1334" y="322"/>
                    <a:pt x="1751" y="322"/>
                  </a:cubicBezTo>
                  <a:close/>
                  <a:moveTo>
                    <a:pt x="2727" y="1667"/>
                  </a:moveTo>
                  <a:cubicBezTo>
                    <a:pt x="2763" y="1691"/>
                    <a:pt x="2763" y="1727"/>
                    <a:pt x="2763" y="1751"/>
                  </a:cubicBezTo>
                  <a:cubicBezTo>
                    <a:pt x="2763" y="1798"/>
                    <a:pt x="2751" y="1846"/>
                    <a:pt x="2703" y="1858"/>
                  </a:cubicBezTo>
                  <a:lnTo>
                    <a:pt x="2703" y="1667"/>
                  </a:lnTo>
                  <a:close/>
                  <a:moveTo>
                    <a:pt x="858" y="1667"/>
                  </a:moveTo>
                  <a:lnTo>
                    <a:pt x="858" y="1870"/>
                  </a:lnTo>
                  <a:cubicBezTo>
                    <a:pt x="822" y="1846"/>
                    <a:pt x="798" y="1810"/>
                    <a:pt x="798" y="1751"/>
                  </a:cubicBezTo>
                  <a:cubicBezTo>
                    <a:pt x="798" y="1727"/>
                    <a:pt x="810" y="1691"/>
                    <a:pt x="822" y="1667"/>
                  </a:cubicBezTo>
                  <a:close/>
                  <a:moveTo>
                    <a:pt x="2084" y="1203"/>
                  </a:moveTo>
                  <a:cubicBezTo>
                    <a:pt x="2143" y="1322"/>
                    <a:pt x="2239" y="1441"/>
                    <a:pt x="2393" y="1501"/>
                  </a:cubicBezTo>
                  <a:lnTo>
                    <a:pt x="2393" y="1977"/>
                  </a:lnTo>
                  <a:cubicBezTo>
                    <a:pt x="2393" y="2263"/>
                    <a:pt x="2155" y="2489"/>
                    <a:pt x="1858" y="2489"/>
                  </a:cubicBezTo>
                  <a:lnTo>
                    <a:pt x="1703" y="2489"/>
                  </a:lnTo>
                  <a:cubicBezTo>
                    <a:pt x="1405" y="2489"/>
                    <a:pt x="1191" y="2251"/>
                    <a:pt x="1191" y="1977"/>
                  </a:cubicBezTo>
                  <a:lnTo>
                    <a:pt x="1191" y="1548"/>
                  </a:lnTo>
                  <a:cubicBezTo>
                    <a:pt x="1393" y="1512"/>
                    <a:pt x="1786" y="1441"/>
                    <a:pt x="2084" y="1203"/>
                  </a:cubicBezTo>
                  <a:close/>
                  <a:moveTo>
                    <a:pt x="1965" y="2822"/>
                  </a:moveTo>
                  <a:lnTo>
                    <a:pt x="1965" y="2917"/>
                  </a:lnTo>
                  <a:lnTo>
                    <a:pt x="1786" y="3108"/>
                  </a:lnTo>
                  <a:lnTo>
                    <a:pt x="1596" y="2941"/>
                  </a:lnTo>
                  <a:lnTo>
                    <a:pt x="1596" y="2822"/>
                  </a:lnTo>
                  <a:close/>
                  <a:moveTo>
                    <a:pt x="1751" y="0"/>
                  </a:moveTo>
                  <a:cubicBezTo>
                    <a:pt x="1143" y="0"/>
                    <a:pt x="631" y="500"/>
                    <a:pt x="631" y="1108"/>
                  </a:cubicBezTo>
                  <a:lnTo>
                    <a:pt x="631" y="1405"/>
                  </a:lnTo>
                  <a:cubicBezTo>
                    <a:pt x="524" y="1501"/>
                    <a:pt x="453" y="1631"/>
                    <a:pt x="453" y="1762"/>
                  </a:cubicBezTo>
                  <a:cubicBezTo>
                    <a:pt x="453" y="2024"/>
                    <a:pt x="643" y="2215"/>
                    <a:pt x="893" y="2227"/>
                  </a:cubicBezTo>
                  <a:cubicBezTo>
                    <a:pt x="953" y="2441"/>
                    <a:pt x="1096" y="2596"/>
                    <a:pt x="1274" y="2703"/>
                  </a:cubicBezTo>
                  <a:lnTo>
                    <a:pt x="1274" y="2798"/>
                  </a:lnTo>
                  <a:lnTo>
                    <a:pt x="596" y="3060"/>
                  </a:lnTo>
                  <a:cubicBezTo>
                    <a:pt x="524" y="3096"/>
                    <a:pt x="0" y="3298"/>
                    <a:pt x="0" y="3965"/>
                  </a:cubicBezTo>
                  <a:lnTo>
                    <a:pt x="0" y="4560"/>
                  </a:lnTo>
                  <a:cubicBezTo>
                    <a:pt x="0" y="4656"/>
                    <a:pt x="72" y="4727"/>
                    <a:pt x="155" y="4727"/>
                  </a:cubicBezTo>
                  <a:lnTo>
                    <a:pt x="572" y="4727"/>
                  </a:lnTo>
                  <a:cubicBezTo>
                    <a:pt x="667" y="4727"/>
                    <a:pt x="738" y="4656"/>
                    <a:pt x="738" y="4560"/>
                  </a:cubicBezTo>
                  <a:cubicBezTo>
                    <a:pt x="738" y="4477"/>
                    <a:pt x="667" y="4406"/>
                    <a:pt x="572" y="4406"/>
                  </a:cubicBezTo>
                  <a:lnTo>
                    <a:pt x="322" y="4406"/>
                  </a:lnTo>
                  <a:lnTo>
                    <a:pt x="322" y="3965"/>
                  </a:lnTo>
                  <a:cubicBezTo>
                    <a:pt x="322" y="3513"/>
                    <a:pt x="679" y="3370"/>
                    <a:pt x="691" y="3370"/>
                  </a:cubicBezTo>
                  <a:lnTo>
                    <a:pt x="703" y="3370"/>
                  </a:lnTo>
                  <a:lnTo>
                    <a:pt x="1334" y="3132"/>
                  </a:lnTo>
                  <a:lnTo>
                    <a:pt x="1655" y="3465"/>
                  </a:lnTo>
                  <a:cubicBezTo>
                    <a:pt x="1691" y="3489"/>
                    <a:pt x="1739" y="3513"/>
                    <a:pt x="1774" y="3513"/>
                  </a:cubicBezTo>
                  <a:cubicBezTo>
                    <a:pt x="1822" y="3513"/>
                    <a:pt x="1870" y="3489"/>
                    <a:pt x="1893" y="3465"/>
                  </a:cubicBezTo>
                  <a:lnTo>
                    <a:pt x="2215" y="3132"/>
                  </a:lnTo>
                  <a:lnTo>
                    <a:pt x="2834" y="3394"/>
                  </a:lnTo>
                  <a:lnTo>
                    <a:pt x="2846" y="3394"/>
                  </a:lnTo>
                  <a:cubicBezTo>
                    <a:pt x="2870" y="3394"/>
                    <a:pt x="3227" y="3525"/>
                    <a:pt x="3227" y="3989"/>
                  </a:cubicBezTo>
                  <a:lnTo>
                    <a:pt x="3227" y="4418"/>
                  </a:lnTo>
                  <a:lnTo>
                    <a:pt x="1108" y="4418"/>
                  </a:lnTo>
                  <a:cubicBezTo>
                    <a:pt x="1024" y="4418"/>
                    <a:pt x="941" y="4489"/>
                    <a:pt x="941" y="4584"/>
                  </a:cubicBezTo>
                  <a:cubicBezTo>
                    <a:pt x="941" y="4668"/>
                    <a:pt x="1024" y="4739"/>
                    <a:pt x="1108" y="4739"/>
                  </a:cubicBezTo>
                  <a:lnTo>
                    <a:pt x="3382" y="4739"/>
                  </a:lnTo>
                  <a:cubicBezTo>
                    <a:pt x="3477" y="4739"/>
                    <a:pt x="3548" y="4668"/>
                    <a:pt x="3548" y="4584"/>
                  </a:cubicBezTo>
                  <a:lnTo>
                    <a:pt x="3548" y="3989"/>
                  </a:lnTo>
                  <a:cubicBezTo>
                    <a:pt x="3548" y="3298"/>
                    <a:pt x="3013" y="3084"/>
                    <a:pt x="2953" y="3060"/>
                  </a:cubicBezTo>
                  <a:lnTo>
                    <a:pt x="2298" y="2798"/>
                  </a:lnTo>
                  <a:lnTo>
                    <a:pt x="2298" y="2703"/>
                  </a:lnTo>
                  <a:cubicBezTo>
                    <a:pt x="2477" y="2596"/>
                    <a:pt x="2608" y="2441"/>
                    <a:pt x="2691" y="2227"/>
                  </a:cubicBezTo>
                  <a:cubicBezTo>
                    <a:pt x="2929" y="2215"/>
                    <a:pt x="3120" y="2001"/>
                    <a:pt x="3120" y="1762"/>
                  </a:cubicBezTo>
                  <a:cubicBezTo>
                    <a:pt x="3120" y="1620"/>
                    <a:pt x="3048" y="1489"/>
                    <a:pt x="2941" y="1405"/>
                  </a:cubicBezTo>
                  <a:lnTo>
                    <a:pt x="2941" y="1108"/>
                  </a:lnTo>
                  <a:cubicBezTo>
                    <a:pt x="2941" y="500"/>
                    <a:pt x="2429" y="0"/>
                    <a:pt x="1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4299;p71">
              <a:extLst>
                <a:ext uri="{FF2B5EF4-FFF2-40B4-BE49-F238E27FC236}">
                  <a16:creationId xmlns:a16="http://schemas.microsoft.com/office/drawing/2014/main" id="{27ED1722-7584-F0B5-81C4-ED3506F531FA}"/>
                </a:ext>
              </a:extLst>
            </p:cNvPr>
            <p:cNvSpPr/>
            <p:nvPr/>
          </p:nvSpPr>
          <p:spPr>
            <a:xfrm>
              <a:off x="5001448" y="3108498"/>
              <a:ext cx="113338" cy="151244"/>
            </a:xfrm>
            <a:custGeom>
              <a:avLst/>
              <a:gdLst/>
              <a:ahLst/>
              <a:cxnLst/>
              <a:rect l="l" t="t" r="r" b="b"/>
              <a:pathLst>
                <a:path w="3561" h="4752" extrusionOk="0">
                  <a:moveTo>
                    <a:pt x="1811" y="322"/>
                  </a:moveTo>
                  <a:cubicBezTo>
                    <a:pt x="2251" y="322"/>
                    <a:pt x="2585" y="679"/>
                    <a:pt x="2585" y="1096"/>
                  </a:cubicBezTo>
                  <a:lnTo>
                    <a:pt x="2585" y="1203"/>
                  </a:lnTo>
                  <a:lnTo>
                    <a:pt x="2573" y="1203"/>
                  </a:lnTo>
                  <a:cubicBezTo>
                    <a:pt x="2346" y="1144"/>
                    <a:pt x="2275" y="846"/>
                    <a:pt x="2263" y="846"/>
                  </a:cubicBezTo>
                  <a:cubicBezTo>
                    <a:pt x="2251" y="786"/>
                    <a:pt x="2204" y="727"/>
                    <a:pt x="2132" y="727"/>
                  </a:cubicBezTo>
                  <a:cubicBezTo>
                    <a:pt x="2124" y="725"/>
                    <a:pt x="2116" y="725"/>
                    <a:pt x="2107" y="725"/>
                  </a:cubicBezTo>
                  <a:cubicBezTo>
                    <a:pt x="2051" y="725"/>
                    <a:pt x="1986" y="756"/>
                    <a:pt x="1965" y="786"/>
                  </a:cubicBezTo>
                  <a:cubicBezTo>
                    <a:pt x="1692" y="1203"/>
                    <a:pt x="1037" y="1203"/>
                    <a:pt x="1025" y="1203"/>
                  </a:cubicBezTo>
                  <a:lnTo>
                    <a:pt x="965" y="1203"/>
                  </a:lnTo>
                  <a:lnTo>
                    <a:pt x="965" y="1096"/>
                  </a:lnTo>
                  <a:cubicBezTo>
                    <a:pt x="965" y="667"/>
                    <a:pt x="1322" y="322"/>
                    <a:pt x="1739" y="322"/>
                  </a:cubicBezTo>
                  <a:close/>
                  <a:moveTo>
                    <a:pt x="2751" y="1668"/>
                  </a:moveTo>
                  <a:cubicBezTo>
                    <a:pt x="2787" y="1703"/>
                    <a:pt x="2787" y="1727"/>
                    <a:pt x="2787" y="1763"/>
                  </a:cubicBezTo>
                  <a:cubicBezTo>
                    <a:pt x="2787" y="1798"/>
                    <a:pt x="2763" y="1846"/>
                    <a:pt x="2715" y="1858"/>
                  </a:cubicBezTo>
                  <a:lnTo>
                    <a:pt x="2715" y="1668"/>
                  </a:lnTo>
                  <a:close/>
                  <a:moveTo>
                    <a:pt x="858" y="1679"/>
                  </a:moveTo>
                  <a:lnTo>
                    <a:pt x="858" y="1894"/>
                  </a:lnTo>
                  <a:cubicBezTo>
                    <a:pt x="834" y="1858"/>
                    <a:pt x="799" y="1834"/>
                    <a:pt x="799" y="1775"/>
                  </a:cubicBezTo>
                  <a:cubicBezTo>
                    <a:pt x="799" y="1739"/>
                    <a:pt x="810" y="1715"/>
                    <a:pt x="834" y="1679"/>
                  </a:cubicBezTo>
                  <a:close/>
                  <a:moveTo>
                    <a:pt x="2096" y="1203"/>
                  </a:moveTo>
                  <a:cubicBezTo>
                    <a:pt x="2156" y="1322"/>
                    <a:pt x="2263" y="1441"/>
                    <a:pt x="2406" y="1501"/>
                  </a:cubicBezTo>
                  <a:lnTo>
                    <a:pt x="2406" y="1977"/>
                  </a:lnTo>
                  <a:cubicBezTo>
                    <a:pt x="2394" y="2263"/>
                    <a:pt x="2156" y="2501"/>
                    <a:pt x="1870" y="2501"/>
                  </a:cubicBezTo>
                  <a:lnTo>
                    <a:pt x="1727" y="2501"/>
                  </a:lnTo>
                  <a:cubicBezTo>
                    <a:pt x="1430" y="2501"/>
                    <a:pt x="1203" y="2263"/>
                    <a:pt x="1203" y="1977"/>
                  </a:cubicBezTo>
                  <a:lnTo>
                    <a:pt x="1203" y="1548"/>
                  </a:lnTo>
                  <a:cubicBezTo>
                    <a:pt x="1418" y="1525"/>
                    <a:pt x="1799" y="1441"/>
                    <a:pt x="2096" y="1203"/>
                  </a:cubicBezTo>
                  <a:close/>
                  <a:moveTo>
                    <a:pt x="1977" y="2834"/>
                  </a:moveTo>
                  <a:lnTo>
                    <a:pt x="1977" y="2918"/>
                  </a:lnTo>
                  <a:lnTo>
                    <a:pt x="1799" y="3108"/>
                  </a:lnTo>
                  <a:lnTo>
                    <a:pt x="1620" y="2941"/>
                  </a:lnTo>
                  <a:lnTo>
                    <a:pt x="1620" y="2834"/>
                  </a:lnTo>
                  <a:close/>
                  <a:moveTo>
                    <a:pt x="1751" y="1"/>
                  </a:moveTo>
                  <a:cubicBezTo>
                    <a:pt x="1144" y="1"/>
                    <a:pt x="632" y="501"/>
                    <a:pt x="632" y="1120"/>
                  </a:cubicBezTo>
                  <a:lnTo>
                    <a:pt x="632" y="1417"/>
                  </a:lnTo>
                  <a:cubicBezTo>
                    <a:pt x="537" y="1501"/>
                    <a:pt x="453" y="1644"/>
                    <a:pt x="453" y="1775"/>
                  </a:cubicBezTo>
                  <a:cubicBezTo>
                    <a:pt x="453" y="2025"/>
                    <a:pt x="656" y="2215"/>
                    <a:pt x="894" y="2239"/>
                  </a:cubicBezTo>
                  <a:cubicBezTo>
                    <a:pt x="953" y="2441"/>
                    <a:pt x="1096" y="2608"/>
                    <a:pt x="1275" y="2715"/>
                  </a:cubicBezTo>
                  <a:lnTo>
                    <a:pt x="1275" y="2799"/>
                  </a:lnTo>
                  <a:lnTo>
                    <a:pt x="596" y="3072"/>
                  </a:lnTo>
                  <a:cubicBezTo>
                    <a:pt x="537" y="3096"/>
                    <a:pt x="1" y="3311"/>
                    <a:pt x="1" y="3977"/>
                  </a:cubicBezTo>
                  <a:lnTo>
                    <a:pt x="1" y="4573"/>
                  </a:lnTo>
                  <a:cubicBezTo>
                    <a:pt x="1" y="4656"/>
                    <a:pt x="72" y="4739"/>
                    <a:pt x="156" y="4739"/>
                  </a:cubicBezTo>
                  <a:lnTo>
                    <a:pt x="572" y="4739"/>
                  </a:lnTo>
                  <a:cubicBezTo>
                    <a:pt x="668" y="4739"/>
                    <a:pt x="739" y="4656"/>
                    <a:pt x="739" y="4573"/>
                  </a:cubicBezTo>
                  <a:cubicBezTo>
                    <a:pt x="739" y="4477"/>
                    <a:pt x="668" y="4406"/>
                    <a:pt x="572" y="4406"/>
                  </a:cubicBezTo>
                  <a:lnTo>
                    <a:pt x="322" y="4406"/>
                  </a:lnTo>
                  <a:lnTo>
                    <a:pt x="322" y="3977"/>
                  </a:lnTo>
                  <a:cubicBezTo>
                    <a:pt x="322" y="3513"/>
                    <a:pt x="680" y="3382"/>
                    <a:pt x="691" y="3382"/>
                  </a:cubicBezTo>
                  <a:lnTo>
                    <a:pt x="715" y="3382"/>
                  </a:lnTo>
                  <a:lnTo>
                    <a:pt x="1334" y="3144"/>
                  </a:lnTo>
                  <a:lnTo>
                    <a:pt x="1668" y="3465"/>
                  </a:lnTo>
                  <a:cubicBezTo>
                    <a:pt x="1692" y="3501"/>
                    <a:pt x="1739" y="3513"/>
                    <a:pt x="1787" y="3513"/>
                  </a:cubicBezTo>
                  <a:cubicBezTo>
                    <a:pt x="1823" y="3513"/>
                    <a:pt x="1870" y="3501"/>
                    <a:pt x="1906" y="3465"/>
                  </a:cubicBezTo>
                  <a:lnTo>
                    <a:pt x="2215" y="3144"/>
                  </a:lnTo>
                  <a:lnTo>
                    <a:pt x="2835" y="3394"/>
                  </a:lnTo>
                  <a:lnTo>
                    <a:pt x="2858" y="3394"/>
                  </a:lnTo>
                  <a:cubicBezTo>
                    <a:pt x="2870" y="3394"/>
                    <a:pt x="3227" y="3525"/>
                    <a:pt x="3227" y="3989"/>
                  </a:cubicBezTo>
                  <a:lnTo>
                    <a:pt x="3227" y="4418"/>
                  </a:lnTo>
                  <a:lnTo>
                    <a:pt x="1108" y="4418"/>
                  </a:lnTo>
                  <a:cubicBezTo>
                    <a:pt x="1025" y="4418"/>
                    <a:pt x="953" y="4501"/>
                    <a:pt x="953" y="4585"/>
                  </a:cubicBezTo>
                  <a:cubicBezTo>
                    <a:pt x="953" y="4680"/>
                    <a:pt x="1025" y="4751"/>
                    <a:pt x="1108" y="4751"/>
                  </a:cubicBezTo>
                  <a:lnTo>
                    <a:pt x="3394" y="4751"/>
                  </a:lnTo>
                  <a:cubicBezTo>
                    <a:pt x="3477" y="4751"/>
                    <a:pt x="3549" y="4680"/>
                    <a:pt x="3549" y="4585"/>
                  </a:cubicBezTo>
                  <a:lnTo>
                    <a:pt x="3549" y="3989"/>
                  </a:lnTo>
                  <a:cubicBezTo>
                    <a:pt x="3561" y="3311"/>
                    <a:pt x="3037" y="3096"/>
                    <a:pt x="2966" y="3072"/>
                  </a:cubicBezTo>
                  <a:lnTo>
                    <a:pt x="2311" y="2799"/>
                  </a:lnTo>
                  <a:lnTo>
                    <a:pt x="2311" y="2715"/>
                  </a:lnTo>
                  <a:cubicBezTo>
                    <a:pt x="2489" y="2608"/>
                    <a:pt x="2620" y="2441"/>
                    <a:pt x="2692" y="2239"/>
                  </a:cubicBezTo>
                  <a:cubicBezTo>
                    <a:pt x="2930" y="2215"/>
                    <a:pt x="3120" y="2013"/>
                    <a:pt x="3120" y="1775"/>
                  </a:cubicBezTo>
                  <a:cubicBezTo>
                    <a:pt x="3120" y="1620"/>
                    <a:pt x="3049" y="1489"/>
                    <a:pt x="2942" y="1417"/>
                  </a:cubicBezTo>
                  <a:lnTo>
                    <a:pt x="2942" y="1120"/>
                  </a:lnTo>
                  <a:cubicBezTo>
                    <a:pt x="2942" y="501"/>
                    <a:pt x="2442" y="1"/>
                    <a:pt x="18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801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F13A089-A751-5FAA-07D4-C5C411859E80}"/>
              </a:ext>
            </a:extLst>
          </p:cNvPr>
          <p:cNvSpPr/>
          <p:nvPr/>
        </p:nvSpPr>
        <p:spPr>
          <a:xfrm rot="5400000">
            <a:off x="5065367" y="-5026005"/>
            <a:ext cx="2050183" cy="12191999"/>
          </a:xfrm>
          <a:prstGeom prst="rect">
            <a:avLst/>
          </a:prstGeom>
          <a:solidFill>
            <a:srgbClr val="216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7A63860-66DB-72A4-CD31-9A6CF5E2BBD5}"/>
              </a:ext>
            </a:extLst>
          </p:cNvPr>
          <p:cNvSpPr txBox="1"/>
          <p:nvPr/>
        </p:nvSpPr>
        <p:spPr>
          <a:xfrm>
            <a:off x="84667" y="4622014"/>
            <a:ext cx="2903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Montserrat" panose="00000500000000000000" pitchFamily="2" charset="-52"/>
              </a:rPr>
              <a:t> </a:t>
            </a:r>
            <a:r>
              <a:rPr lang="ru-RU" sz="2000" dirty="0" smtClean="0">
                <a:latin typeface="Montserrat" panose="00000500000000000000" pitchFamily="2" charset="-52"/>
              </a:rPr>
              <a:t>Мастер-класс </a:t>
            </a:r>
          </a:p>
          <a:p>
            <a:pPr>
              <a:lnSpc>
                <a:spcPct val="90000"/>
              </a:lnSpc>
            </a:pPr>
            <a:r>
              <a:rPr lang="ru-RU" sz="2000" dirty="0" smtClean="0">
                <a:latin typeface="Montserrat" panose="00000500000000000000" pitchFamily="2" charset="-52"/>
              </a:rPr>
              <a:t>«Огород на подоконнике</a:t>
            </a:r>
            <a:endParaRPr lang="ru-RU" sz="2000" dirty="0">
              <a:latin typeface="Montserrat" panose="00000500000000000000" pitchFamily="2" charset="-52"/>
            </a:endParaRPr>
          </a:p>
        </p:txBody>
      </p:sp>
      <p:sp>
        <p:nvSpPr>
          <p:cNvPr id="324" name="Овал 323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2483606">
            <a:off x="-1009436" y="-715509"/>
            <a:ext cx="2862270" cy="2862270"/>
          </a:xfrm>
          <a:prstGeom prst="ellipse">
            <a:avLst/>
          </a:prstGeom>
          <a:noFill/>
          <a:ln w="762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44" name="Группа 343"/>
          <p:cNvGrpSpPr/>
          <p:nvPr/>
        </p:nvGrpSpPr>
        <p:grpSpPr>
          <a:xfrm>
            <a:off x="10512165" y="1794813"/>
            <a:ext cx="1441817" cy="479132"/>
            <a:chOff x="618275" y="5784697"/>
            <a:chExt cx="1441817" cy="479132"/>
          </a:xfrm>
        </p:grpSpPr>
        <p:sp>
          <p:nvSpPr>
            <p:cNvPr id="345" name="Овал 344"/>
            <p:cNvSpPr/>
            <p:nvPr/>
          </p:nvSpPr>
          <p:spPr>
            <a:xfrm>
              <a:off x="618275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6" name="Овал 345"/>
            <p:cNvSpPr/>
            <p:nvPr/>
          </p:nvSpPr>
          <p:spPr>
            <a:xfrm>
              <a:off x="1039261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7" name="Овал 346"/>
            <p:cNvSpPr/>
            <p:nvPr/>
          </p:nvSpPr>
          <p:spPr>
            <a:xfrm>
              <a:off x="1460247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8" name="Овал 347"/>
            <p:cNvSpPr/>
            <p:nvPr/>
          </p:nvSpPr>
          <p:spPr>
            <a:xfrm>
              <a:off x="1881233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9" name="Овал 348"/>
            <p:cNvSpPr/>
            <p:nvPr/>
          </p:nvSpPr>
          <p:spPr>
            <a:xfrm>
              <a:off x="828768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0" name="Овал 349"/>
            <p:cNvSpPr/>
            <p:nvPr/>
          </p:nvSpPr>
          <p:spPr>
            <a:xfrm>
              <a:off x="1249754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1" name="Овал 350"/>
            <p:cNvSpPr/>
            <p:nvPr/>
          </p:nvSpPr>
          <p:spPr>
            <a:xfrm>
              <a:off x="1670740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20" y="1853959"/>
            <a:ext cx="5637260" cy="237656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CF0C2FF-DD67-CDB3-6277-588250EF29FD}"/>
              </a:ext>
            </a:extLst>
          </p:cNvPr>
          <p:cNvSpPr txBox="1"/>
          <p:nvPr/>
        </p:nvSpPr>
        <p:spPr>
          <a:xfrm>
            <a:off x="3790148" y="856182"/>
            <a:ext cx="7532355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5400" dirty="0" smtClean="0">
                <a:solidFill>
                  <a:schemeClr val="bg1"/>
                </a:solidFill>
                <a:latin typeface="Montserrat SemiBold" panose="00000700000000000000" pitchFamily="2" charset="-52"/>
              </a:rPr>
              <a:t>О ВАЖНОМ</a:t>
            </a:r>
            <a:endParaRPr lang="ru-RU" sz="5400" dirty="0">
              <a:solidFill>
                <a:schemeClr val="bg1"/>
              </a:solidFill>
              <a:latin typeface="Montserrat SemiBold" panose="00000700000000000000" pitchFamily="2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789" y="275653"/>
            <a:ext cx="3303813" cy="12654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78" y="1680888"/>
            <a:ext cx="2360613" cy="41966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550" y="3779210"/>
            <a:ext cx="4871330" cy="274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6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F13A089-A751-5FAA-07D4-C5C411859E80}"/>
              </a:ext>
            </a:extLst>
          </p:cNvPr>
          <p:cNvSpPr/>
          <p:nvPr/>
        </p:nvSpPr>
        <p:spPr>
          <a:xfrm rot="5400000">
            <a:off x="5065367" y="-5026005"/>
            <a:ext cx="2050183" cy="12191999"/>
          </a:xfrm>
          <a:prstGeom prst="rect">
            <a:avLst/>
          </a:prstGeom>
          <a:solidFill>
            <a:srgbClr val="216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7A63860-66DB-72A4-CD31-9A6CF5E2BBD5}"/>
              </a:ext>
            </a:extLst>
          </p:cNvPr>
          <p:cNvSpPr txBox="1"/>
          <p:nvPr/>
        </p:nvSpPr>
        <p:spPr>
          <a:xfrm>
            <a:off x="983799" y="4622014"/>
            <a:ext cx="1849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Montserrat" panose="00000500000000000000" pitchFamily="2" charset="-52"/>
              </a:rPr>
              <a:t> </a:t>
            </a:r>
          </a:p>
        </p:txBody>
      </p:sp>
      <p:sp>
        <p:nvSpPr>
          <p:cNvPr id="324" name="Овал 323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2483606">
            <a:off x="-1009436" y="-715509"/>
            <a:ext cx="2862270" cy="2862270"/>
          </a:xfrm>
          <a:prstGeom prst="ellipse">
            <a:avLst/>
          </a:prstGeom>
          <a:noFill/>
          <a:ln w="762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44" name="Группа 343"/>
          <p:cNvGrpSpPr/>
          <p:nvPr/>
        </p:nvGrpSpPr>
        <p:grpSpPr>
          <a:xfrm>
            <a:off x="10512165" y="1794813"/>
            <a:ext cx="1441817" cy="479132"/>
            <a:chOff x="618275" y="5784697"/>
            <a:chExt cx="1441817" cy="479132"/>
          </a:xfrm>
        </p:grpSpPr>
        <p:sp>
          <p:nvSpPr>
            <p:cNvPr id="345" name="Овал 344"/>
            <p:cNvSpPr/>
            <p:nvPr/>
          </p:nvSpPr>
          <p:spPr>
            <a:xfrm>
              <a:off x="618275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6" name="Овал 345"/>
            <p:cNvSpPr/>
            <p:nvPr/>
          </p:nvSpPr>
          <p:spPr>
            <a:xfrm>
              <a:off x="1039261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7" name="Овал 346"/>
            <p:cNvSpPr/>
            <p:nvPr/>
          </p:nvSpPr>
          <p:spPr>
            <a:xfrm>
              <a:off x="1460247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8" name="Овал 347"/>
            <p:cNvSpPr/>
            <p:nvPr/>
          </p:nvSpPr>
          <p:spPr>
            <a:xfrm>
              <a:off x="1881233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9" name="Овал 348"/>
            <p:cNvSpPr/>
            <p:nvPr/>
          </p:nvSpPr>
          <p:spPr>
            <a:xfrm>
              <a:off x="828768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0" name="Овал 349"/>
            <p:cNvSpPr/>
            <p:nvPr/>
          </p:nvSpPr>
          <p:spPr>
            <a:xfrm>
              <a:off x="1249754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1" name="Овал 350"/>
            <p:cNvSpPr/>
            <p:nvPr/>
          </p:nvSpPr>
          <p:spPr>
            <a:xfrm>
              <a:off x="1670740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20" y="1853959"/>
            <a:ext cx="5637260" cy="237656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CF0C2FF-DD67-CDB3-6277-588250EF29FD}"/>
              </a:ext>
            </a:extLst>
          </p:cNvPr>
          <p:cNvSpPr txBox="1"/>
          <p:nvPr/>
        </p:nvSpPr>
        <p:spPr>
          <a:xfrm>
            <a:off x="3790148" y="856182"/>
            <a:ext cx="7532355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5400" dirty="0" smtClean="0">
                <a:solidFill>
                  <a:schemeClr val="bg1"/>
                </a:solidFill>
                <a:latin typeface="Montserrat SemiBold" panose="00000700000000000000" pitchFamily="2" charset="-52"/>
              </a:rPr>
              <a:t>О ВАЖНОМ</a:t>
            </a:r>
            <a:endParaRPr lang="ru-RU" sz="5400" dirty="0">
              <a:solidFill>
                <a:schemeClr val="bg1"/>
              </a:solidFill>
              <a:latin typeface="Montserrat SemiBold" panose="00000700000000000000" pitchFamily="2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789" y="275653"/>
            <a:ext cx="3303813" cy="12654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20" y="3645578"/>
            <a:ext cx="4593167" cy="21604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667" y="1696412"/>
            <a:ext cx="3848588" cy="287931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618" y="2906365"/>
            <a:ext cx="2174934" cy="282942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682" y="3904142"/>
            <a:ext cx="2019013" cy="237828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9920" y="6126218"/>
            <a:ext cx="55868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Кулинарные мастер-классы</a:t>
            </a:r>
            <a:endParaRPr lang="ru-RU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607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Овал 324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8865460">
            <a:off x="1629456" y="3593182"/>
            <a:ext cx="802842" cy="802842"/>
          </a:xfrm>
          <a:prstGeom prst="ellipse">
            <a:avLst/>
          </a:prstGeom>
          <a:solidFill>
            <a:schemeClr val="bg1"/>
          </a:solidFill>
          <a:ln w="1905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F13A089-A751-5FAA-07D4-C5C411859E80}"/>
              </a:ext>
            </a:extLst>
          </p:cNvPr>
          <p:cNvSpPr/>
          <p:nvPr/>
        </p:nvSpPr>
        <p:spPr>
          <a:xfrm rot="5400000">
            <a:off x="5065367" y="-5026005"/>
            <a:ext cx="2050183" cy="12191999"/>
          </a:xfrm>
          <a:prstGeom prst="rect">
            <a:avLst/>
          </a:prstGeom>
          <a:solidFill>
            <a:srgbClr val="216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CF0C2FF-DD67-CDB3-6277-588250EF29FD}"/>
              </a:ext>
            </a:extLst>
          </p:cNvPr>
          <p:cNvSpPr txBox="1"/>
          <p:nvPr/>
        </p:nvSpPr>
        <p:spPr>
          <a:xfrm>
            <a:off x="2354354" y="374409"/>
            <a:ext cx="7532355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5400" dirty="0">
                <a:solidFill>
                  <a:schemeClr val="bg1"/>
                </a:solidFill>
                <a:latin typeface="Montserrat SemiBold" panose="00000700000000000000" pitchFamily="2" charset="-52"/>
              </a:rPr>
              <a:t>Перспективы развития проекта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7A63860-66DB-72A4-CD31-9A6CF5E2BBD5}"/>
              </a:ext>
            </a:extLst>
          </p:cNvPr>
          <p:cNvSpPr txBox="1"/>
          <p:nvPr/>
        </p:nvSpPr>
        <p:spPr>
          <a:xfrm>
            <a:off x="983799" y="4622014"/>
            <a:ext cx="1849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Montserrat" panose="00000500000000000000" pitchFamily="2" charset="-52"/>
              </a:rPr>
              <a:t> 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9E0F106C-2027-DE51-D2BD-C814050FF8D9}"/>
              </a:ext>
            </a:extLst>
          </p:cNvPr>
          <p:cNvSpPr txBox="1"/>
          <p:nvPr/>
        </p:nvSpPr>
        <p:spPr>
          <a:xfrm>
            <a:off x="4668819" y="4708075"/>
            <a:ext cx="31412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dirty="0">
                <a:latin typeface="Montserrat" panose="00000500000000000000" pitchFamily="2" charset="-52"/>
              </a:rPr>
              <a:t>Увеличение количества </a:t>
            </a:r>
            <a:r>
              <a:rPr lang="ru-RU" sz="2000" dirty="0" err="1">
                <a:latin typeface="Montserrat" panose="00000500000000000000" pitchFamily="2" charset="-52"/>
              </a:rPr>
              <a:t>благополучателей</a:t>
            </a:r>
            <a:endParaRPr lang="ru-RU" sz="2000" dirty="0">
              <a:latin typeface="Montserrat" panose="00000500000000000000" pitchFamily="2" charset="-52"/>
            </a:endParaRPr>
          </a:p>
        </p:txBody>
      </p:sp>
      <p:sp>
        <p:nvSpPr>
          <p:cNvPr id="324" name="Овал 323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2483606">
            <a:off x="-1009436" y="-715509"/>
            <a:ext cx="2862270" cy="2862270"/>
          </a:xfrm>
          <a:prstGeom prst="ellipse">
            <a:avLst/>
          </a:prstGeom>
          <a:noFill/>
          <a:ln w="762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8" name="Овал 327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8865460">
            <a:off x="5719111" y="3647164"/>
            <a:ext cx="802842" cy="802842"/>
          </a:xfrm>
          <a:prstGeom prst="ellipse">
            <a:avLst/>
          </a:prstGeom>
          <a:solidFill>
            <a:schemeClr val="bg1"/>
          </a:solidFill>
          <a:ln w="1905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9" name="Овал 328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8865460">
            <a:off x="9519661" y="3571861"/>
            <a:ext cx="802842" cy="802842"/>
          </a:xfrm>
          <a:prstGeom prst="ellipse">
            <a:avLst/>
          </a:prstGeom>
          <a:solidFill>
            <a:schemeClr val="bg1"/>
          </a:solidFill>
          <a:ln w="1905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343"/>
          <p:cNvGrpSpPr/>
          <p:nvPr/>
        </p:nvGrpSpPr>
        <p:grpSpPr>
          <a:xfrm>
            <a:off x="10512165" y="1794813"/>
            <a:ext cx="1441817" cy="479132"/>
            <a:chOff x="618275" y="5784697"/>
            <a:chExt cx="1441817" cy="479132"/>
          </a:xfrm>
        </p:grpSpPr>
        <p:sp>
          <p:nvSpPr>
            <p:cNvPr id="345" name="Овал 344"/>
            <p:cNvSpPr/>
            <p:nvPr/>
          </p:nvSpPr>
          <p:spPr>
            <a:xfrm>
              <a:off x="618275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6" name="Овал 345"/>
            <p:cNvSpPr/>
            <p:nvPr/>
          </p:nvSpPr>
          <p:spPr>
            <a:xfrm>
              <a:off x="1039261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7" name="Овал 346"/>
            <p:cNvSpPr/>
            <p:nvPr/>
          </p:nvSpPr>
          <p:spPr>
            <a:xfrm>
              <a:off x="1460247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8" name="Овал 347"/>
            <p:cNvSpPr/>
            <p:nvPr/>
          </p:nvSpPr>
          <p:spPr>
            <a:xfrm>
              <a:off x="1881233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9" name="Овал 348"/>
            <p:cNvSpPr/>
            <p:nvPr/>
          </p:nvSpPr>
          <p:spPr>
            <a:xfrm>
              <a:off x="828768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0" name="Овал 349"/>
            <p:cNvSpPr/>
            <p:nvPr/>
          </p:nvSpPr>
          <p:spPr>
            <a:xfrm>
              <a:off x="1249754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1" name="Овал 350"/>
            <p:cNvSpPr/>
            <p:nvPr/>
          </p:nvSpPr>
          <p:spPr>
            <a:xfrm>
              <a:off x="1670740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E0F106C-2027-DE51-D2BD-C814050FF8D9}"/>
              </a:ext>
            </a:extLst>
          </p:cNvPr>
          <p:cNvSpPr txBox="1"/>
          <p:nvPr/>
        </p:nvSpPr>
        <p:spPr>
          <a:xfrm>
            <a:off x="9056769" y="4688353"/>
            <a:ext cx="1849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dirty="0">
                <a:latin typeface="Montserrat" panose="00000500000000000000" pitchFamily="2" charset="-52"/>
              </a:rPr>
              <a:t>Вовлечение в проект партнеров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A63860-66DB-72A4-CD31-9A6CF5E2BBD5}"/>
              </a:ext>
            </a:extLst>
          </p:cNvPr>
          <p:cNvSpPr txBox="1"/>
          <p:nvPr/>
        </p:nvSpPr>
        <p:spPr>
          <a:xfrm>
            <a:off x="185398" y="4642036"/>
            <a:ext cx="3915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dirty="0">
                <a:latin typeface="Montserrat" panose="00000500000000000000" pitchFamily="2" charset="-52"/>
              </a:rPr>
              <a:t> Расширение проекта до    всероссийского уровня</a:t>
            </a:r>
          </a:p>
        </p:txBody>
      </p:sp>
      <p:grpSp>
        <p:nvGrpSpPr>
          <p:cNvPr id="8" name="Google Shape;16733;p75">
            <a:extLst>
              <a:ext uri="{FF2B5EF4-FFF2-40B4-BE49-F238E27FC236}">
                <a16:creationId xmlns:a16="http://schemas.microsoft.com/office/drawing/2014/main" id="{21FDA27C-9FD3-7CDB-C849-F6194A545442}"/>
              </a:ext>
            </a:extLst>
          </p:cNvPr>
          <p:cNvGrpSpPr/>
          <p:nvPr/>
        </p:nvGrpSpPr>
        <p:grpSpPr>
          <a:xfrm>
            <a:off x="1795123" y="3791878"/>
            <a:ext cx="471508" cy="472527"/>
            <a:chOff x="2280029" y="1970604"/>
            <a:chExt cx="353631" cy="354395"/>
          </a:xfrm>
          <a:solidFill>
            <a:srgbClr val="2168EE"/>
          </a:solidFill>
        </p:grpSpPr>
        <p:sp>
          <p:nvSpPr>
            <p:cNvPr id="3" name="Google Shape;16734;p75">
              <a:extLst>
                <a:ext uri="{FF2B5EF4-FFF2-40B4-BE49-F238E27FC236}">
                  <a16:creationId xmlns:a16="http://schemas.microsoft.com/office/drawing/2014/main" id="{73E70F37-9068-4ADB-3D33-982B5DA3E672}"/>
                </a:ext>
              </a:extLst>
            </p:cNvPr>
            <p:cNvSpPr/>
            <p:nvPr/>
          </p:nvSpPr>
          <p:spPr>
            <a:xfrm>
              <a:off x="2309981" y="2069086"/>
              <a:ext cx="323679" cy="255913"/>
            </a:xfrm>
            <a:custGeom>
              <a:avLst/>
              <a:gdLst/>
              <a:ahLst/>
              <a:cxnLst/>
              <a:rect l="l" t="t" r="r" b="b"/>
              <a:pathLst>
                <a:path w="10169" h="8040" extrusionOk="0">
                  <a:moveTo>
                    <a:pt x="9473" y="0"/>
                  </a:moveTo>
                  <a:cubicBezTo>
                    <a:pt x="9451" y="0"/>
                    <a:pt x="9428" y="5"/>
                    <a:pt x="9406" y="14"/>
                  </a:cubicBezTo>
                  <a:cubicBezTo>
                    <a:pt x="9335" y="62"/>
                    <a:pt x="9287" y="157"/>
                    <a:pt x="9335" y="240"/>
                  </a:cubicBezTo>
                  <a:cubicBezTo>
                    <a:pt x="9656" y="943"/>
                    <a:pt x="9835" y="1705"/>
                    <a:pt x="9835" y="2491"/>
                  </a:cubicBezTo>
                  <a:cubicBezTo>
                    <a:pt x="9835" y="3884"/>
                    <a:pt x="9287" y="5193"/>
                    <a:pt x="8299" y="6194"/>
                  </a:cubicBezTo>
                  <a:cubicBezTo>
                    <a:pt x="7323" y="7182"/>
                    <a:pt x="6001" y="7729"/>
                    <a:pt x="4596" y="7729"/>
                  </a:cubicBezTo>
                  <a:cubicBezTo>
                    <a:pt x="3763" y="7729"/>
                    <a:pt x="2977" y="7539"/>
                    <a:pt x="2251" y="7158"/>
                  </a:cubicBezTo>
                  <a:cubicBezTo>
                    <a:pt x="1632" y="6848"/>
                    <a:pt x="1084" y="6420"/>
                    <a:pt x="620" y="5896"/>
                  </a:cubicBezTo>
                  <a:lnTo>
                    <a:pt x="620" y="5896"/>
                  </a:lnTo>
                  <a:lnTo>
                    <a:pt x="1263" y="6110"/>
                  </a:lnTo>
                  <a:cubicBezTo>
                    <a:pt x="1279" y="6114"/>
                    <a:pt x="1295" y="6116"/>
                    <a:pt x="1311" y="6116"/>
                  </a:cubicBezTo>
                  <a:cubicBezTo>
                    <a:pt x="1385" y="6116"/>
                    <a:pt x="1447" y="6072"/>
                    <a:pt x="1477" y="6003"/>
                  </a:cubicBezTo>
                  <a:cubicBezTo>
                    <a:pt x="1501" y="5908"/>
                    <a:pt x="1453" y="5824"/>
                    <a:pt x="1370" y="5789"/>
                  </a:cubicBezTo>
                  <a:lnTo>
                    <a:pt x="203" y="5408"/>
                  </a:lnTo>
                  <a:cubicBezTo>
                    <a:pt x="187" y="5405"/>
                    <a:pt x="171" y="5403"/>
                    <a:pt x="156" y="5403"/>
                  </a:cubicBezTo>
                  <a:cubicBezTo>
                    <a:pt x="114" y="5403"/>
                    <a:pt x="77" y="5414"/>
                    <a:pt x="60" y="5432"/>
                  </a:cubicBezTo>
                  <a:cubicBezTo>
                    <a:pt x="12" y="5467"/>
                    <a:pt x="0" y="5527"/>
                    <a:pt x="0" y="5586"/>
                  </a:cubicBezTo>
                  <a:lnTo>
                    <a:pt x="191" y="6944"/>
                  </a:lnTo>
                  <a:cubicBezTo>
                    <a:pt x="203" y="7015"/>
                    <a:pt x="262" y="7075"/>
                    <a:pt x="358" y="7075"/>
                  </a:cubicBezTo>
                  <a:lnTo>
                    <a:pt x="381" y="7075"/>
                  </a:lnTo>
                  <a:cubicBezTo>
                    <a:pt x="477" y="7063"/>
                    <a:pt x="536" y="6979"/>
                    <a:pt x="524" y="6896"/>
                  </a:cubicBezTo>
                  <a:lnTo>
                    <a:pt x="417" y="6134"/>
                  </a:lnTo>
                  <a:lnTo>
                    <a:pt x="417" y="6134"/>
                  </a:lnTo>
                  <a:cubicBezTo>
                    <a:pt x="893" y="6670"/>
                    <a:pt x="1453" y="7122"/>
                    <a:pt x="2096" y="7444"/>
                  </a:cubicBezTo>
                  <a:cubicBezTo>
                    <a:pt x="2870" y="7849"/>
                    <a:pt x="3715" y="8039"/>
                    <a:pt x="4596" y="8039"/>
                  </a:cubicBezTo>
                  <a:cubicBezTo>
                    <a:pt x="6085" y="8039"/>
                    <a:pt x="7490" y="7456"/>
                    <a:pt x="8525" y="6420"/>
                  </a:cubicBezTo>
                  <a:cubicBezTo>
                    <a:pt x="9585" y="5360"/>
                    <a:pt x="10145" y="3979"/>
                    <a:pt x="10145" y="2491"/>
                  </a:cubicBezTo>
                  <a:cubicBezTo>
                    <a:pt x="10168" y="1645"/>
                    <a:pt x="9990" y="836"/>
                    <a:pt x="9633" y="98"/>
                  </a:cubicBezTo>
                  <a:cubicBezTo>
                    <a:pt x="9597" y="36"/>
                    <a:pt x="9536" y="0"/>
                    <a:pt x="94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16735;p75">
              <a:extLst>
                <a:ext uri="{FF2B5EF4-FFF2-40B4-BE49-F238E27FC236}">
                  <a16:creationId xmlns:a16="http://schemas.microsoft.com/office/drawing/2014/main" id="{48CD9DB9-5D9C-5982-F3BB-9CB921C4E8C2}"/>
                </a:ext>
              </a:extLst>
            </p:cNvPr>
            <p:cNvSpPr/>
            <p:nvPr/>
          </p:nvSpPr>
          <p:spPr>
            <a:xfrm>
              <a:off x="2280029" y="1970604"/>
              <a:ext cx="322565" cy="255468"/>
            </a:xfrm>
            <a:custGeom>
              <a:avLst/>
              <a:gdLst/>
              <a:ahLst/>
              <a:cxnLst/>
              <a:rect l="l" t="t" r="r" b="b"/>
              <a:pathLst>
                <a:path w="10134" h="8026" extrusionOk="0">
                  <a:moveTo>
                    <a:pt x="5549" y="1"/>
                  </a:moveTo>
                  <a:cubicBezTo>
                    <a:pt x="4061" y="1"/>
                    <a:pt x="2668" y="584"/>
                    <a:pt x="1620" y="1620"/>
                  </a:cubicBezTo>
                  <a:cubicBezTo>
                    <a:pt x="572" y="2680"/>
                    <a:pt x="1" y="4061"/>
                    <a:pt x="1" y="5549"/>
                  </a:cubicBezTo>
                  <a:cubicBezTo>
                    <a:pt x="1" y="6382"/>
                    <a:pt x="179" y="7192"/>
                    <a:pt x="537" y="7930"/>
                  </a:cubicBezTo>
                  <a:cubicBezTo>
                    <a:pt x="572" y="7990"/>
                    <a:pt x="632" y="8026"/>
                    <a:pt x="691" y="8026"/>
                  </a:cubicBezTo>
                  <a:cubicBezTo>
                    <a:pt x="715" y="8026"/>
                    <a:pt x="727" y="8026"/>
                    <a:pt x="763" y="8002"/>
                  </a:cubicBezTo>
                  <a:cubicBezTo>
                    <a:pt x="834" y="7966"/>
                    <a:pt x="882" y="7871"/>
                    <a:pt x="834" y="7787"/>
                  </a:cubicBezTo>
                  <a:cubicBezTo>
                    <a:pt x="513" y="7085"/>
                    <a:pt x="334" y="6323"/>
                    <a:pt x="334" y="5537"/>
                  </a:cubicBezTo>
                  <a:cubicBezTo>
                    <a:pt x="334" y="4132"/>
                    <a:pt x="882" y="2822"/>
                    <a:pt x="1858" y="1834"/>
                  </a:cubicBezTo>
                  <a:cubicBezTo>
                    <a:pt x="2846" y="834"/>
                    <a:pt x="4168" y="298"/>
                    <a:pt x="5573" y="298"/>
                  </a:cubicBezTo>
                  <a:cubicBezTo>
                    <a:pt x="7097" y="298"/>
                    <a:pt x="8550" y="965"/>
                    <a:pt x="9538" y="2132"/>
                  </a:cubicBezTo>
                  <a:lnTo>
                    <a:pt x="8907" y="1918"/>
                  </a:lnTo>
                  <a:cubicBezTo>
                    <a:pt x="8890" y="1913"/>
                    <a:pt x="8874" y="1911"/>
                    <a:pt x="8858" y="1911"/>
                  </a:cubicBezTo>
                  <a:cubicBezTo>
                    <a:pt x="8784" y="1911"/>
                    <a:pt x="8722" y="1956"/>
                    <a:pt x="8692" y="2025"/>
                  </a:cubicBezTo>
                  <a:cubicBezTo>
                    <a:pt x="8669" y="2120"/>
                    <a:pt x="8704" y="2203"/>
                    <a:pt x="8800" y="2227"/>
                  </a:cubicBezTo>
                  <a:lnTo>
                    <a:pt x="9955" y="2620"/>
                  </a:lnTo>
                  <a:cubicBezTo>
                    <a:pt x="9978" y="2620"/>
                    <a:pt x="9990" y="2632"/>
                    <a:pt x="10002" y="2632"/>
                  </a:cubicBezTo>
                  <a:cubicBezTo>
                    <a:pt x="10050" y="2632"/>
                    <a:pt x="10074" y="2620"/>
                    <a:pt x="10109" y="2596"/>
                  </a:cubicBezTo>
                  <a:cubicBezTo>
                    <a:pt x="10121" y="2572"/>
                    <a:pt x="10133" y="2513"/>
                    <a:pt x="10133" y="2453"/>
                  </a:cubicBezTo>
                  <a:lnTo>
                    <a:pt x="9943" y="1108"/>
                  </a:lnTo>
                  <a:cubicBezTo>
                    <a:pt x="9932" y="1021"/>
                    <a:pt x="9871" y="964"/>
                    <a:pt x="9788" y="964"/>
                  </a:cubicBezTo>
                  <a:cubicBezTo>
                    <a:pt x="9780" y="964"/>
                    <a:pt x="9772" y="964"/>
                    <a:pt x="9764" y="965"/>
                  </a:cubicBezTo>
                  <a:cubicBezTo>
                    <a:pt x="9681" y="989"/>
                    <a:pt x="9621" y="1060"/>
                    <a:pt x="9633" y="1144"/>
                  </a:cubicBezTo>
                  <a:lnTo>
                    <a:pt x="9740" y="1906"/>
                  </a:lnTo>
                  <a:cubicBezTo>
                    <a:pt x="8681" y="703"/>
                    <a:pt x="7157" y="1"/>
                    <a:pt x="55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16736;p75">
              <a:extLst>
                <a:ext uri="{FF2B5EF4-FFF2-40B4-BE49-F238E27FC236}">
                  <a16:creationId xmlns:a16="http://schemas.microsoft.com/office/drawing/2014/main" id="{94F72745-BBF5-6304-C453-20446703389A}"/>
                </a:ext>
              </a:extLst>
            </p:cNvPr>
            <p:cNvSpPr/>
            <p:nvPr/>
          </p:nvSpPr>
          <p:spPr>
            <a:xfrm>
              <a:off x="2411169" y="2064598"/>
              <a:ext cx="17093" cy="26928"/>
            </a:xfrm>
            <a:custGeom>
              <a:avLst/>
              <a:gdLst/>
              <a:ahLst/>
              <a:cxnLst/>
              <a:rect l="l" t="t" r="r" b="b"/>
              <a:pathLst>
                <a:path w="537" h="846" extrusionOk="0">
                  <a:moveTo>
                    <a:pt x="358" y="0"/>
                  </a:moveTo>
                  <a:cubicBezTo>
                    <a:pt x="274" y="0"/>
                    <a:pt x="191" y="72"/>
                    <a:pt x="191" y="155"/>
                  </a:cubicBezTo>
                  <a:lnTo>
                    <a:pt x="191" y="453"/>
                  </a:lnTo>
                  <a:lnTo>
                    <a:pt x="72" y="572"/>
                  </a:lnTo>
                  <a:cubicBezTo>
                    <a:pt x="12" y="631"/>
                    <a:pt x="0" y="739"/>
                    <a:pt x="72" y="798"/>
                  </a:cubicBezTo>
                  <a:cubicBezTo>
                    <a:pt x="108" y="834"/>
                    <a:pt x="155" y="846"/>
                    <a:pt x="191" y="846"/>
                  </a:cubicBezTo>
                  <a:cubicBezTo>
                    <a:pt x="239" y="846"/>
                    <a:pt x="274" y="834"/>
                    <a:pt x="310" y="798"/>
                  </a:cubicBezTo>
                  <a:lnTo>
                    <a:pt x="489" y="631"/>
                  </a:lnTo>
                  <a:cubicBezTo>
                    <a:pt x="524" y="608"/>
                    <a:pt x="536" y="560"/>
                    <a:pt x="536" y="512"/>
                  </a:cubicBezTo>
                  <a:lnTo>
                    <a:pt x="524" y="155"/>
                  </a:lnTo>
                  <a:cubicBezTo>
                    <a:pt x="524" y="72"/>
                    <a:pt x="453" y="0"/>
                    <a:pt x="3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6737;p75">
              <a:extLst>
                <a:ext uri="{FF2B5EF4-FFF2-40B4-BE49-F238E27FC236}">
                  <a16:creationId xmlns:a16="http://schemas.microsoft.com/office/drawing/2014/main" id="{522562E6-FB8E-A6A1-406C-0DDCE6676FFE}"/>
                </a:ext>
              </a:extLst>
            </p:cNvPr>
            <p:cNvSpPr/>
            <p:nvPr/>
          </p:nvSpPr>
          <p:spPr>
            <a:xfrm>
              <a:off x="2323254" y="2017458"/>
              <a:ext cx="267213" cy="264316"/>
            </a:xfrm>
            <a:custGeom>
              <a:avLst/>
              <a:gdLst/>
              <a:ahLst/>
              <a:cxnLst/>
              <a:rect l="l" t="t" r="r" b="b"/>
              <a:pathLst>
                <a:path w="8395" h="8304" extrusionOk="0">
                  <a:moveTo>
                    <a:pt x="2739" y="3125"/>
                  </a:moveTo>
                  <a:lnTo>
                    <a:pt x="2965" y="3160"/>
                  </a:lnTo>
                  <a:lnTo>
                    <a:pt x="3060" y="3160"/>
                  </a:lnTo>
                  <a:lnTo>
                    <a:pt x="2905" y="3529"/>
                  </a:lnTo>
                  <a:lnTo>
                    <a:pt x="2620" y="3458"/>
                  </a:lnTo>
                  <a:lnTo>
                    <a:pt x="2739" y="3125"/>
                  </a:lnTo>
                  <a:close/>
                  <a:moveTo>
                    <a:pt x="3834" y="3041"/>
                  </a:moveTo>
                  <a:lnTo>
                    <a:pt x="4167" y="3446"/>
                  </a:lnTo>
                  <a:lnTo>
                    <a:pt x="4120" y="3541"/>
                  </a:lnTo>
                  <a:cubicBezTo>
                    <a:pt x="4096" y="3636"/>
                    <a:pt x="4132" y="3720"/>
                    <a:pt x="4227" y="3756"/>
                  </a:cubicBezTo>
                  <a:cubicBezTo>
                    <a:pt x="4239" y="3756"/>
                    <a:pt x="4251" y="3767"/>
                    <a:pt x="4286" y="3767"/>
                  </a:cubicBezTo>
                  <a:cubicBezTo>
                    <a:pt x="4358" y="3767"/>
                    <a:pt x="4417" y="3720"/>
                    <a:pt x="4429" y="3660"/>
                  </a:cubicBezTo>
                  <a:lnTo>
                    <a:pt x="4477" y="3541"/>
                  </a:lnTo>
                  <a:cubicBezTo>
                    <a:pt x="4501" y="3446"/>
                    <a:pt x="4489" y="3339"/>
                    <a:pt x="4429" y="3267"/>
                  </a:cubicBezTo>
                  <a:lnTo>
                    <a:pt x="4346" y="3160"/>
                  </a:lnTo>
                  <a:lnTo>
                    <a:pt x="4620" y="3386"/>
                  </a:lnTo>
                  <a:cubicBezTo>
                    <a:pt x="4649" y="3401"/>
                    <a:pt x="4683" y="3411"/>
                    <a:pt x="4719" y="3411"/>
                  </a:cubicBezTo>
                  <a:cubicBezTo>
                    <a:pt x="4741" y="3411"/>
                    <a:pt x="4764" y="3407"/>
                    <a:pt x="4787" y="3398"/>
                  </a:cubicBezTo>
                  <a:lnTo>
                    <a:pt x="5001" y="3303"/>
                  </a:lnTo>
                  <a:lnTo>
                    <a:pt x="5132" y="3458"/>
                  </a:lnTo>
                  <a:cubicBezTo>
                    <a:pt x="5156" y="3506"/>
                    <a:pt x="5215" y="3517"/>
                    <a:pt x="5263" y="3517"/>
                  </a:cubicBezTo>
                  <a:lnTo>
                    <a:pt x="5668" y="3482"/>
                  </a:lnTo>
                  <a:lnTo>
                    <a:pt x="5679" y="3565"/>
                  </a:lnTo>
                  <a:cubicBezTo>
                    <a:pt x="5703" y="3601"/>
                    <a:pt x="5668" y="3636"/>
                    <a:pt x="5668" y="3648"/>
                  </a:cubicBezTo>
                  <a:cubicBezTo>
                    <a:pt x="5656" y="3660"/>
                    <a:pt x="5620" y="3696"/>
                    <a:pt x="5596" y="3696"/>
                  </a:cubicBezTo>
                  <a:lnTo>
                    <a:pt x="4894" y="3756"/>
                  </a:lnTo>
                  <a:cubicBezTo>
                    <a:pt x="4798" y="3756"/>
                    <a:pt x="4727" y="3815"/>
                    <a:pt x="4679" y="3875"/>
                  </a:cubicBezTo>
                  <a:cubicBezTo>
                    <a:pt x="4656" y="3934"/>
                    <a:pt x="4620" y="3994"/>
                    <a:pt x="4644" y="4053"/>
                  </a:cubicBezTo>
                  <a:lnTo>
                    <a:pt x="4179" y="3898"/>
                  </a:lnTo>
                  <a:cubicBezTo>
                    <a:pt x="4167" y="3898"/>
                    <a:pt x="4167" y="3887"/>
                    <a:pt x="4144" y="3875"/>
                  </a:cubicBezTo>
                  <a:cubicBezTo>
                    <a:pt x="4120" y="3696"/>
                    <a:pt x="3965" y="3577"/>
                    <a:pt x="3798" y="3577"/>
                  </a:cubicBezTo>
                  <a:lnTo>
                    <a:pt x="3774" y="3577"/>
                  </a:lnTo>
                  <a:lnTo>
                    <a:pt x="3274" y="3589"/>
                  </a:lnTo>
                  <a:lnTo>
                    <a:pt x="3393" y="3220"/>
                  </a:lnTo>
                  <a:cubicBezTo>
                    <a:pt x="3405" y="3184"/>
                    <a:pt x="3441" y="3172"/>
                    <a:pt x="3465" y="3160"/>
                  </a:cubicBezTo>
                  <a:lnTo>
                    <a:pt x="3834" y="3041"/>
                  </a:lnTo>
                  <a:close/>
                  <a:moveTo>
                    <a:pt x="7596" y="3601"/>
                  </a:moveTo>
                  <a:cubicBezTo>
                    <a:pt x="7620" y="3601"/>
                    <a:pt x="7656" y="3601"/>
                    <a:pt x="7692" y="3636"/>
                  </a:cubicBezTo>
                  <a:lnTo>
                    <a:pt x="8025" y="3958"/>
                  </a:lnTo>
                  <a:lnTo>
                    <a:pt x="8025" y="4256"/>
                  </a:lnTo>
                  <a:cubicBezTo>
                    <a:pt x="7977" y="5232"/>
                    <a:pt x="7584" y="6137"/>
                    <a:pt x="6906" y="6815"/>
                  </a:cubicBezTo>
                  <a:cubicBezTo>
                    <a:pt x="6799" y="6923"/>
                    <a:pt x="6692" y="7030"/>
                    <a:pt x="6572" y="7113"/>
                  </a:cubicBezTo>
                  <a:cubicBezTo>
                    <a:pt x="6632" y="7030"/>
                    <a:pt x="6680" y="6935"/>
                    <a:pt x="6727" y="6851"/>
                  </a:cubicBezTo>
                  <a:lnTo>
                    <a:pt x="7465" y="5125"/>
                  </a:lnTo>
                  <a:cubicBezTo>
                    <a:pt x="7501" y="5065"/>
                    <a:pt x="7489" y="5006"/>
                    <a:pt x="7454" y="4958"/>
                  </a:cubicBezTo>
                  <a:cubicBezTo>
                    <a:pt x="7418" y="4910"/>
                    <a:pt x="7358" y="4887"/>
                    <a:pt x="7299" y="4887"/>
                  </a:cubicBezTo>
                  <a:lnTo>
                    <a:pt x="7227" y="4887"/>
                  </a:lnTo>
                  <a:lnTo>
                    <a:pt x="7632" y="4077"/>
                  </a:lnTo>
                  <a:cubicBezTo>
                    <a:pt x="7704" y="3946"/>
                    <a:pt x="7668" y="3779"/>
                    <a:pt x="7525" y="3696"/>
                  </a:cubicBezTo>
                  <a:lnTo>
                    <a:pt x="7501" y="3660"/>
                  </a:lnTo>
                  <a:lnTo>
                    <a:pt x="7513" y="3648"/>
                  </a:lnTo>
                  <a:cubicBezTo>
                    <a:pt x="7537" y="3601"/>
                    <a:pt x="7573" y="3601"/>
                    <a:pt x="7596" y="3601"/>
                  </a:cubicBezTo>
                  <a:close/>
                  <a:moveTo>
                    <a:pt x="4239" y="1"/>
                  </a:moveTo>
                  <a:cubicBezTo>
                    <a:pt x="4176" y="1"/>
                    <a:pt x="4112" y="2"/>
                    <a:pt x="4048" y="5"/>
                  </a:cubicBezTo>
                  <a:cubicBezTo>
                    <a:pt x="3001" y="41"/>
                    <a:pt x="2000" y="481"/>
                    <a:pt x="1262" y="1220"/>
                  </a:cubicBezTo>
                  <a:cubicBezTo>
                    <a:pt x="512" y="1970"/>
                    <a:pt x="84" y="2946"/>
                    <a:pt x="36" y="4006"/>
                  </a:cubicBezTo>
                  <a:cubicBezTo>
                    <a:pt x="0" y="5041"/>
                    <a:pt x="334" y="6053"/>
                    <a:pt x="1012" y="6863"/>
                  </a:cubicBezTo>
                  <a:cubicBezTo>
                    <a:pt x="1036" y="6911"/>
                    <a:pt x="1084" y="6923"/>
                    <a:pt x="1131" y="6923"/>
                  </a:cubicBezTo>
                  <a:cubicBezTo>
                    <a:pt x="1155" y="6923"/>
                    <a:pt x="1203" y="6911"/>
                    <a:pt x="1227" y="6875"/>
                  </a:cubicBezTo>
                  <a:cubicBezTo>
                    <a:pt x="1310" y="6815"/>
                    <a:pt x="1310" y="6708"/>
                    <a:pt x="1250" y="6649"/>
                  </a:cubicBezTo>
                  <a:cubicBezTo>
                    <a:pt x="631" y="5922"/>
                    <a:pt x="310" y="4982"/>
                    <a:pt x="357" y="4017"/>
                  </a:cubicBezTo>
                  <a:cubicBezTo>
                    <a:pt x="393" y="3053"/>
                    <a:pt x="786" y="2148"/>
                    <a:pt x="1465" y="1458"/>
                  </a:cubicBezTo>
                  <a:cubicBezTo>
                    <a:pt x="2155" y="779"/>
                    <a:pt x="3060" y="374"/>
                    <a:pt x="4025" y="338"/>
                  </a:cubicBezTo>
                  <a:cubicBezTo>
                    <a:pt x="4081" y="335"/>
                    <a:pt x="4137" y="334"/>
                    <a:pt x="4192" y="334"/>
                  </a:cubicBezTo>
                  <a:cubicBezTo>
                    <a:pt x="4358" y="334"/>
                    <a:pt x="4519" y="347"/>
                    <a:pt x="4679" y="374"/>
                  </a:cubicBezTo>
                  <a:lnTo>
                    <a:pt x="4906" y="636"/>
                  </a:lnTo>
                  <a:lnTo>
                    <a:pt x="4822" y="862"/>
                  </a:lnTo>
                  <a:lnTo>
                    <a:pt x="4679" y="624"/>
                  </a:lnTo>
                  <a:cubicBezTo>
                    <a:pt x="4656" y="577"/>
                    <a:pt x="4596" y="541"/>
                    <a:pt x="4536" y="541"/>
                  </a:cubicBezTo>
                  <a:lnTo>
                    <a:pt x="4001" y="541"/>
                  </a:lnTo>
                  <a:cubicBezTo>
                    <a:pt x="3941" y="541"/>
                    <a:pt x="3882" y="565"/>
                    <a:pt x="3858" y="624"/>
                  </a:cubicBezTo>
                  <a:lnTo>
                    <a:pt x="3477" y="1327"/>
                  </a:lnTo>
                  <a:cubicBezTo>
                    <a:pt x="3441" y="1410"/>
                    <a:pt x="3441" y="1529"/>
                    <a:pt x="3477" y="1624"/>
                  </a:cubicBezTo>
                  <a:cubicBezTo>
                    <a:pt x="3524" y="1708"/>
                    <a:pt x="3632" y="1767"/>
                    <a:pt x="3739" y="1791"/>
                  </a:cubicBezTo>
                  <a:lnTo>
                    <a:pt x="4036" y="1815"/>
                  </a:lnTo>
                  <a:cubicBezTo>
                    <a:pt x="4096" y="1815"/>
                    <a:pt x="4155" y="1803"/>
                    <a:pt x="4179" y="1743"/>
                  </a:cubicBezTo>
                  <a:lnTo>
                    <a:pt x="4286" y="1577"/>
                  </a:lnTo>
                  <a:lnTo>
                    <a:pt x="4346" y="1648"/>
                  </a:lnTo>
                  <a:lnTo>
                    <a:pt x="4298" y="1934"/>
                  </a:lnTo>
                  <a:lnTo>
                    <a:pt x="3798" y="2005"/>
                  </a:lnTo>
                  <a:cubicBezTo>
                    <a:pt x="3763" y="2005"/>
                    <a:pt x="3751" y="2029"/>
                    <a:pt x="3715" y="2041"/>
                  </a:cubicBezTo>
                  <a:lnTo>
                    <a:pt x="3072" y="2517"/>
                  </a:lnTo>
                  <a:cubicBezTo>
                    <a:pt x="3048" y="2541"/>
                    <a:pt x="3024" y="2577"/>
                    <a:pt x="3024" y="2601"/>
                  </a:cubicBezTo>
                  <a:lnTo>
                    <a:pt x="2941" y="2898"/>
                  </a:lnTo>
                  <a:lnTo>
                    <a:pt x="2727" y="2874"/>
                  </a:lnTo>
                  <a:cubicBezTo>
                    <a:pt x="2716" y="2874"/>
                    <a:pt x="2706" y="2873"/>
                    <a:pt x="2696" y="2873"/>
                  </a:cubicBezTo>
                  <a:cubicBezTo>
                    <a:pt x="2565" y="2873"/>
                    <a:pt x="2449" y="2943"/>
                    <a:pt x="2405" y="3065"/>
                  </a:cubicBezTo>
                  <a:lnTo>
                    <a:pt x="2274" y="3422"/>
                  </a:lnTo>
                  <a:cubicBezTo>
                    <a:pt x="2250" y="3494"/>
                    <a:pt x="2250" y="3589"/>
                    <a:pt x="2286" y="3660"/>
                  </a:cubicBezTo>
                  <a:cubicBezTo>
                    <a:pt x="2334" y="3732"/>
                    <a:pt x="2393" y="3791"/>
                    <a:pt x="2465" y="3815"/>
                  </a:cubicBezTo>
                  <a:cubicBezTo>
                    <a:pt x="2322" y="3887"/>
                    <a:pt x="2215" y="4029"/>
                    <a:pt x="2203" y="4196"/>
                  </a:cubicBezTo>
                  <a:lnTo>
                    <a:pt x="2203" y="4268"/>
                  </a:lnTo>
                  <a:lnTo>
                    <a:pt x="1739" y="4791"/>
                  </a:lnTo>
                  <a:cubicBezTo>
                    <a:pt x="1667" y="4863"/>
                    <a:pt x="1631" y="4970"/>
                    <a:pt x="1631" y="5077"/>
                  </a:cubicBezTo>
                  <a:lnTo>
                    <a:pt x="1631" y="5684"/>
                  </a:lnTo>
                  <a:cubicBezTo>
                    <a:pt x="1631" y="5839"/>
                    <a:pt x="1691" y="5994"/>
                    <a:pt x="1810" y="6101"/>
                  </a:cubicBezTo>
                  <a:lnTo>
                    <a:pt x="2239" y="6518"/>
                  </a:lnTo>
                  <a:cubicBezTo>
                    <a:pt x="2334" y="6613"/>
                    <a:pt x="2465" y="6673"/>
                    <a:pt x="2596" y="6684"/>
                  </a:cubicBezTo>
                  <a:lnTo>
                    <a:pt x="3882" y="6792"/>
                  </a:lnTo>
                  <a:lnTo>
                    <a:pt x="3882" y="6827"/>
                  </a:lnTo>
                  <a:cubicBezTo>
                    <a:pt x="3870" y="6994"/>
                    <a:pt x="3929" y="7149"/>
                    <a:pt x="4060" y="7232"/>
                  </a:cubicBezTo>
                  <a:lnTo>
                    <a:pt x="4286" y="7399"/>
                  </a:lnTo>
                  <a:lnTo>
                    <a:pt x="4263" y="7446"/>
                  </a:lnTo>
                  <a:cubicBezTo>
                    <a:pt x="4203" y="7601"/>
                    <a:pt x="4263" y="7804"/>
                    <a:pt x="4406" y="7899"/>
                  </a:cubicBezTo>
                  <a:lnTo>
                    <a:pt x="4465" y="7958"/>
                  </a:lnTo>
                  <a:cubicBezTo>
                    <a:pt x="4406" y="7958"/>
                    <a:pt x="4358" y="7982"/>
                    <a:pt x="4298" y="7982"/>
                  </a:cubicBezTo>
                  <a:cubicBezTo>
                    <a:pt x="4250" y="7984"/>
                    <a:pt x="4202" y="7985"/>
                    <a:pt x="4153" y="7985"/>
                  </a:cubicBezTo>
                  <a:cubicBezTo>
                    <a:pt x="3241" y="7985"/>
                    <a:pt x="2368" y="7666"/>
                    <a:pt x="1667" y="7089"/>
                  </a:cubicBezTo>
                  <a:cubicBezTo>
                    <a:pt x="1630" y="7062"/>
                    <a:pt x="1590" y="7050"/>
                    <a:pt x="1553" y="7050"/>
                  </a:cubicBezTo>
                  <a:cubicBezTo>
                    <a:pt x="1508" y="7050"/>
                    <a:pt x="1467" y="7068"/>
                    <a:pt x="1441" y="7101"/>
                  </a:cubicBezTo>
                  <a:cubicBezTo>
                    <a:pt x="1381" y="7173"/>
                    <a:pt x="1393" y="7280"/>
                    <a:pt x="1453" y="7327"/>
                  </a:cubicBezTo>
                  <a:cubicBezTo>
                    <a:pt x="2215" y="7958"/>
                    <a:pt x="3155" y="8304"/>
                    <a:pt x="4132" y="8304"/>
                  </a:cubicBezTo>
                  <a:lnTo>
                    <a:pt x="4298" y="8304"/>
                  </a:lnTo>
                  <a:cubicBezTo>
                    <a:pt x="5334" y="8256"/>
                    <a:pt x="6334" y="7827"/>
                    <a:pt x="7084" y="7089"/>
                  </a:cubicBezTo>
                  <a:cubicBezTo>
                    <a:pt x="7823" y="6339"/>
                    <a:pt x="8251" y="5363"/>
                    <a:pt x="8299" y="4303"/>
                  </a:cubicBezTo>
                  <a:cubicBezTo>
                    <a:pt x="8394" y="3220"/>
                    <a:pt x="8049" y="2208"/>
                    <a:pt x="7382" y="1422"/>
                  </a:cubicBezTo>
                  <a:cubicBezTo>
                    <a:pt x="7350" y="1377"/>
                    <a:pt x="7304" y="1356"/>
                    <a:pt x="7258" y="1356"/>
                  </a:cubicBezTo>
                  <a:cubicBezTo>
                    <a:pt x="7220" y="1356"/>
                    <a:pt x="7183" y="1371"/>
                    <a:pt x="7156" y="1398"/>
                  </a:cubicBezTo>
                  <a:cubicBezTo>
                    <a:pt x="7084" y="1458"/>
                    <a:pt x="7084" y="1565"/>
                    <a:pt x="7144" y="1624"/>
                  </a:cubicBezTo>
                  <a:cubicBezTo>
                    <a:pt x="7584" y="2148"/>
                    <a:pt x="7870" y="2791"/>
                    <a:pt x="7989" y="3458"/>
                  </a:cubicBezTo>
                  <a:lnTo>
                    <a:pt x="7942" y="3410"/>
                  </a:lnTo>
                  <a:cubicBezTo>
                    <a:pt x="7867" y="3335"/>
                    <a:pt x="7754" y="3289"/>
                    <a:pt x="7628" y="3289"/>
                  </a:cubicBezTo>
                  <a:cubicBezTo>
                    <a:pt x="7614" y="3289"/>
                    <a:pt x="7599" y="3290"/>
                    <a:pt x="7584" y="3291"/>
                  </a:cubicBezTo>
                  <a:cubicBezTo>
                    <a:pt x="7454" y="3303"/>
                    <a:pt x="7334" y="3386"/>
                    <a:pt x="7263" y="3506"/>
                  </a:cubicBezTo>
                  <a:lnTo>
                    <a:pt x="7227" y="3541"/>
                  </a:lnTo>
                  <a:cubicBezTo>
                    <a:pt x="7156" y="3541"/>
                    <a:pt x="7084" y="3577"/>
                    <a:pt x="7025" y="3625"/>
                  </a:cubicBezTo>
                  <a:lnTo>
                    <a:pt x="6811" y="3363"/>
                  </a:lnTo>
                  <a:cubicBezTo>
                    <a:pt x="6779" y="3325"/>
                    <a:pt x="6739" y="3307"/>
                    <a:pt x="6698" y="3307"/>
                  </a:cubicBezTo>
                  <a:cubicBezTo>
                    <a:pt x="6661" y="3307"/>
                    <a:pt x="6625" y="3322"/>
                    <a:pt x="6596" y="3351"/>
                  </a:cubicBezTo>
                  <a:cubicBezTo>
                    <a:pt x="6513" y="3410"/>
                    <a:pt x="6513" y="3517"/>
                    <a:pt x="6572" y="3577"/>
                  </a:cubicBezTo>
                  <a:lnTo>
                    <a:pt x="6906" y="3958"/>
                  </a:lnTo>
                  <a:cubicBezTo>
                    <a:pt x="6930" y="3994"/>
                    <a:pt x="6977" y="4017"/>
                    <a:pt x="7025" y="4017"/>
                  </a:cubicBezTo>
                  <a:cubicBezTo>
                    <a:pt x="7073" y="4017"/>
                    <a:pt x="7108" y="4006"/>
                    <a:pt x="7144" y="3970"/>
                  </a:cubicBezTo>
                  <a:lnTo>
                    <a:pt x="7251" y="3875"/>
                  </a:lnTo>
                  <a:lnTo>
                    <a:pt x="7382" y="3958"/>
                  </a:lnTo>
                  <a:lnTo>
                    <a:pt x="6894" y="4934"/>
                  </a:lnTo>
                  <a:lnTo>
                    <a:pt x="6858" y="4934"/>
                  </a:lnTo>
                  <a:cubicBezTo>
                    <a:pt x="6834" y="4934"/>
                    <a:pt x="6787" y="4910"/>
                    <a:pt x="6775" y="4887"/>
                  </a:cubicBezTo>
                  <a:lnTo>
                    <a:pt x="6132" y="4101"/>
                  </a:lnTo>
                  <a:cubicBezTo>
                    <a:pt x="6098" y="4053"/>
                    <a:pt x="6049" y="4033"/>
                    <a:pt x="6001" y="4033"/>
                  </a:cubicBezTo>
                  <a:cubicBezTo>
                    <a:pt x="5966" y="4033"/>
                    <a:pt x="5931" y="4045"/>
                    <a:pt x="5906" y="4065"/>
                  </a:cubicBezTo>
                  <a:cubicBezTo>
                    <a:pt x="5834" y="4125"/>
                    <a:pt x="5834" y="4232"/>
                    <a:pt x="5882" y="4291"/>
                  </a:cubicBezTo>
                  <a:lnTo>
                    <a:pt x="6513" y="5077"/>
                  </a:lnTo>
                  <a:cubicBezTo>
                    <a:pt x="6608" y="5184"/>
                    <a:pt x="6739" y="5244"/>
                    <a:pt x="6894" y="5244"/>
                  </a:cubicBezTo>
                  <a:lnTo>
                    <a:pt x="7096" y="5232"/>
                  </a:lnTo>
                  <a:lnTo>
                    <a:pt x="6453" y="6720"/>
                  </a:lnTo>
                  <a:cubicBezTo>
                    <a:pt x="6418" y="6815"/>
                    <a:pt x="6346" y="6923"/>
                    <a:pt x="6275" y="7018"/>
                  </a:cubicBezTo>
                  <a:lnTo>
                    <a:pt x="5775" y="7625"/>
                  </a:lnTo>
                  <a:cubicBezTo>
                    <a:pt x="5513" y="7744"/>
                    <a:pt x="5251" y="7816"/>
                    <a:pt x="4965" y="7875"/>
                  </a:cubicBezTo>
                  <a:lnTo>
                    <a:pt x="4691" y="7625"/>
                  </a:lnTo>
                  <a:cubicBezTo>
                    <a:pt x="4656" y="7589"/>
                    <a:pt x="4644" y="7554"/>
                    <a:pt x="4656" y="7506"/>
                  </a:cubicBezTo>
                  <a:lnTo>
                    <a:pt x="4703" y="7339"/>
                  </a:lnTo>
                  <a:cubicBezTo>
                    <a:pt x="4715" y="7280"/>
                    <a:pt x="4703" y="7208"/>
                    <a:pt x="4644" y="7161"/>
                  </a:cubicBezTo>
                  <a:lnTo>
                    <a:pt x="4322" y="6923"/>
                  </a:lnTo>
                  <a:cubicBezTo>
                    <a:pt x="4298" y="6899"/>
                    <a:pt x="4286" y="6863"/>
                    <a:pt x="4286" y="6815"/>
                  </a:cubicBezTo>
                  <a:lnTo>
                    <a:pt x="4310" y="6613"/>
                  </a:lnTo>
                  <a:cubicBezTo>
                    <a:pt x="4310" y="6565"/>
                    <a:pt x="4310" y="6518"/>
                    <a:pt x="4286" y="6494"/>
                  </a:cubicBezTo>
                  <a:cubicBezTo>
                    <a:pt x="4251" y="6458"/>
                    <a:pt x="4203" y="6434"/>
                    <a:pt x="4167" y="6434"/>
                  </a:cubicBezTo>
                  <a:lnTo>
                    <a:pt x="2703" y="6315"/>
                  </a:lnTo>
                  <a:cubicBezTo>
                    <a:pt x="2643" y="6315"/>
                    <a:pt x="2596" y="6280"/>
                    <a:pt x="2560" y="6244"/>
                  </a:cubicBezTo>
                  <a:lnTo>
                    <a:pt x="2120" y="5827"/>
                  </a:lnTo>
                  <a:cubicBezTo>
                    <a:pt x="2084" y="5780"/>
                    <a:pt x="2048" y="5708"/>
                    <a:pt x="2048" y="5649"/>
                  </a:cubicBezTo>
                  <a:lnTo>
                    <a:pt x="2048" y="5030"/>
                  </a:lnTo>
                  <a:cubicBezTo>
                    <a:pt x="2048" y="5006"/>
                    <a:pt x="2060" y="4970"/>
                    <a:pt x="2084" y="4958"/>
                  </a:cubicBezTo>
                  <a:lnTo>
                    <a:pt x="2572" y="4398"/>
                  </a:lnTo>
                  <a:cubicBezTo>
                    <a:pt x="2596" y="4363"/>
                    <a:pt x="2620" y="4339"/>
                    <a:pt x="2620" y="4291"/>
                  </a:cubicBezTo>
                  <a:lnTo>
                    <a:pt x="2620" y="4160"/>
                  </a:lnTo>
                  <a:cubicBezTo>
                    <a:pt x="2620" y="4113"/>
                    <a:pt x="2643" y="4065"/>
                    <a:pt x="2691" y="4053"/>
                  </a:cubicBezTo>
                  <a:lnTo>
                    <a:pt x="3072" y="3887"/>
                  </a:lnTo>
                  <a:lnTo>
                    <a:pt x="3810" y="3875"/>
                  </a:lnTo>
                  <a:cubicBezTo>
                    <a:pt x="3822" y="3875"/>
                    <a:pt x="3834" y="3887"/>
                    <a:pt x="3834" y="3898"/>
                  </a:cubicBezTo>
                  <a:cubicBezTo>
                    <a:pt x="3846" y="4029"/>
                    <a:pt x="3953" y="4137"/>
                    <a:pt x="4072" y="4184"/>
                  </a:cubicBezTo>
                  <a:lnTo>
                    <a:pt x="4596" y="4363"/>
                  </a:lnTo>
                  <a:cubicBezTo>
                    <a:pt x="4628" y="4370"/>
                    <a:pt x="4661" y="4374"/>
                    <a:pt x="4693" y="4374"/>
                  </a:cubicBezTo>
                  <a:cubicBezTo>
                    <a:pt x="4766" y="4374"/>
                    <a:pt x="4836" y="4353"/>
                    <a:pt x="4894" y="4303"/>
                  </a:cubicBezTo>
                  <a:cubicBezTo>
                    <a:pt x="4953" y="4244"/>
                    <a:pt x="5001" y="4148"/>
                    <a:pt x="4989" y="4065"/>
                  </a:cubicBezTo>
                  <a:lnTo>
                    <a:pt x="5644" y="4017"/>
                  </a:lnTo>
                  <a:cubicBezTo>
                    <a:pt x="5751" y="4006"/>
                    <a:pt x="5882" y="3946"/>
                    <a:pt x="5953" y="3839"/>
                  </a:cubicBezTo>
                  <a:cubicBezTo>
                    <a:pt x="6025" y="3732"/>
                    <a:pt x="6060" y="3613"/>
                    <a:pt x="6025" y="3482"/>
                  </a:cubicBezTo>
                  <a:lnTo>
                    <a:pt x="6013" y="3398"/>
                  </a:lnTo>
                  <a:cubicBezTo>
                    <a:pt x="5980" y="3258"/>
                    <a:pt x="5870" y="3157"/>
                    <a:pt x="5725" y="3157"/>
                  </a:cubicBezTo>
                  <a:cubicBezTo>
                    <a:pt x="5710" y="3157"/>
                    <a:pt x="5695" y="3158"/>
                    <a:pt x="5679" y="3160"/>
                  </a:cubicBezTo>
                  <a:lnTo>
                    <a:pt x="5346" y="3184"/>
                  </a:lnTo>
                  <a:lnTo>
                    <a:pt x="5298" y="3125"/>
                  </a:lnTo>
                  <a:lnTo>
                    <a:pt x="5739" y="2684"/>
                  </a:lnTo>
                  <a:cubicBezTo>
                    <a:pt x="5799" y="2624"/>
                    <a:pt x="5799" y="2517"/>
                    <a:pt x="5739" y="2458"/>
                  </a:cubicBezTo>
                  <a:cubicBezTo>
                    <a:pt x="5709" y="2428"/>
                    <a:pt x="5671" y="2413"/>
                    <a:pt x="5632" y="2413"/>
                  </a:cubicBezTo>
                  <a:cubicBezTo>
                    <a:pt x="5593" y="2413"/>
                    <a:pt x="5554" y="2428"/>
                    <a:pt x="5525" y="2458"/>
                  </a:cubicBezTo>
                  <a:lnTo>
                    <a:pt x="4965" y="3005"/>
                  </a:lnTo>
                  <a:lnTo>
                    <a:pt x="4787" y="3077"/>
                  </a:lnTo>
                  <a:lnTo>
                    <a:pt x="4286" y="2696"/>
                  </a:lnTo>
                  <a:cubicBezTo>
                    <a:pt x="4251" y="2669"/>
                    <a:pt x="4208" y="2656"/>
                    <a:pt x="4169" y="2656"/>
                  </a:cubicBezTo>
                  <a:cubicBezTo>
                    <a:pt x="4156" y="2656"/>
                    <a:pt x="4144" y="2657"/>
                    <a:pt x="4132" y="2660"/>
                  </a:cubicBezTo>
                  <a:lnTo>
                    <a:pt x="3417" y="2886"/>
                  </a:lnTo>
                  <a:cubicBezTo>
                    <a:pt x="3405" y="2886"/>
                    <a:pt x="3370" y="2898"/>
                    <a:pt x="3358" y="2922"/>
                  </a:cubicBezTo>
                  <a:lnTo>
                    <a:pt x="3405" y="2708"/>
                  </a:lnTo>
                  <a:lnTo>
                    <a:pt x="3977" y="2291"/>
                  </a:lnTo>
                  <a:lnTo>
                    <a:pt x="4548" y="2208"/>
                  </a:lnTo>
                  <a:cubicBezTo>
                    <a:pt x="4632" y="2184"/>
                    <a:pt x="4691" y="2148"/>
                    <a:pt x="4691" y="2065"/>
                  </a:cubicBezTo>
                  <a:lnTo>
                    <a:pt x="4751" y="1589"/>
                  </a:lnTo>
                  <a:cubicBezTo>
                    <a:pt x="4751" y="1553"/>
                    <a:pt x="4751" y="1505"/>
                    <a:pt x="4715" y="1470"/>
                  </a:cubicBezTo>
                  <a:lnTo>
                    <a:pt x="4477" y="1172"/>
                  </a:lnTo>
                  <a:cubicBezTo>
                    <a:pt x="4441" y="1136"/>
                    <a:pt x="4406" y="1112"/>
                    <a:pt x="4346" y="1112"/>
                  </a:cubicBezTo>
                  <a:cubicBezTo>
                    <a:pt x="4298" y="1112"/>
                    <a:pt x="4239" y="1148"/>
                    <a:pt x="4215" y="1196"/>
                  </a:cubicBezTo>
                  <a:lnTo>
                    <a:pt x="4036" y="1446"/>
                  </a:lnTo>
                  <a:lnTo>
                    <a:pt x="3834" y="1434"/>
                  </a:lnTo>
                  <a:lnTo>
                    <a:pt x="4155" y="815"/>
                  </a:lnTo>
                  <a:lnTo>
                    <a:pt x="4477" y="815"/>
                  </a:lnTo>
                  <a:lnTo>
                    <a:pt x="4727" y="1267"/>
                  </a:lnTo>
                  <a:cubicBezTo>
                    <a:pt x="4763" y="1327"/>
                    <a:pt x="4822" y="1350"/>
                    <a:pt x="4882" y="1350"/>
                  </a:cubicBezTo>
                  <a:cubicBezTo>
                    <a:pt x="4941" y="1350"/>
                    <a:pt x="5001" y="1315"/>
                    <a:pt x="5025" y="1255"/>
                  </a:cubicBezTo>
                  <a:lnTo>
                    <a:pt x="5251" y="719"/>
                  </a:lnTo>
                  <a:cubicBezTo>
                    <a:pt x="5298" y="624"/>
                    <a:pt x="5287" y="505"/>
                    <a:pt x="5215" y="434"/>
                  </a:cubicBezTo>
                  <a:lnTo>
                    <a:pt x="5215" y="434"/>
                  </a:lnTo>
                  <a:cubicBezTo>
                    <a:pt x="5751" y="577"/>
                    <a:pt x="6263" y="839"/>
                    <a:pt x="6692" y="1208"/>
                  </a:cubicBezTo>
                  <a:cubicBezTo>
                    <a:pt x="6724" y="1234"/>
                    <a:pt x="6763" y="1247"/>
                    <a:pt x="6801" y="1247"/>
                  </a:cubicBezTo>
                  <a:cubicBezTo>
                    <a:pt x="6847" y="1247"/>
                    <a:pt x="6892" y="1228"/>
                    <a:pt x="6918" y="1196"/>
                  </a:cubicBezTo>
                  <a:cubicBezTo>
                    <a:pt x="6977" y="1112"/>
                    <a:pt x="6965" y="1017"/>
                    <a:pt x="6906" y="969"/>
                  </a:cubicBezTo>
                  <a:cubicBezTo>
                    <a:pt x="6157" y="343"/>
                    <a:pt x="5219" y="1"/>
                    <a:pt x="42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" name="Google Shape;16638;p75">
            <a:extLst>
              <a:ext uri="{FF2B5EF4-FFF2-40B4-BE49-F238E27FC236}">
                <a16:creationId xmlns:a16="http://schemas.microsoft.com/office/drawing/2014/main" id="{11B20760-774A-7954-C41C-84EE7242323D}"/>
              </a:ext>
            </a:extLst>
          </p:cNvPr>
          <p:cNvGrpSpPr/>
          <p:nvPr/>
        </p:nvGrpSpPr>
        <p:grpSpPr>
          <a:xfrm>
            <a:off x="5905763" y="3781416"/>
            <a:ext cx="429535" cy="429832"/>
            <a:chOff x="4206763" y="2450951"/>
            <a:chExt cx="322151" cy="322374"/>
          </a:xfrm>
          <a:solidFill>
            <a:srgbClr val="2168EE"/>
          </a:solidFill>
        </p:grpSpPr>
        <p:sp>
          <p:nvSpPr>
            <p:cNvPr id="9" name="Google Shape;16639;p75">
              <a:extLst>
                <a:ext uri="{FF2B5EF4-FFF2-40B4-BE49-F238E27FC236}">
                  <a16:creationId xmlns:a16="http://schemas.microsoft.com/office/drawing/2014/main" id="{D26E950B-4381-FB6A-A354-4FDE4C6199E6}"/>
                </a:ext>
              </a:extLst>
            </p:cNvPr>
            <p:cNvSpPr/>
            <p:nvPr/>
          </p:nvSpPr>
          <p:spPr>
            <a:xfrm>
              <a:off x="4206763" y="2571650"/>
              <a:ext cx="322151" cy="201675"/>
            </a:xfrm>
            <a:custGeom>
              <a:avLst/>
              <a:gdLst/>
              <a:ahLst/>
              <a:cxnLst/>
              <a:rect l="l" t="t" r="r" b="b"/>
              <a:pathLst>
                <a:path w="10121" h="6336" extrusionOk="0">
                  <a:moveTo>
                    <a:pt x="2691" y="2847"/>
                  </a:moveTo>
                  <a:lnTo>
                    <a:pt x="2691" y="6037"/>
                  </a:lnTo>
                  <a:lnTo>
                    <a:pt x="1393" y="6037"/>
                  </a:lnTo>
                  <a:lnTo>
                    <a:pt x="1393" y="2847"/>
                  </a:lnTo>
                  <a:close/>
                  <a:moveTo>
                    <a:pt x="5703" y="2049"/>
                  </a:moveTo>
                  <a:lnTo>
                    <a:pt x="5703" y="6037"/>
                  </a:lnTo>
                  <a:lnTo>
                    <a:pt x="4406" y="6037"/>
                  </a:lnTo>
                  <a:lnTo>
                    <a:pt x="4406" y="2049"/>
                  </a:lnTo>
                  <a:close/>
                  <a:moveTo>
                    <a:pt x="8704" y="299"/>
                  </a:moveTo>
                  <a:lnTo>
                    <a:pt x="8704" y="6037"/>
                  </a:lnTo>
                  <a:lnTo>
                    <a:pt x="7406" y="6037"/>
                  </a:lnTo>
                  <a:lnTo>
                    <a:pt x="7406" y="299"/>
                  </a:lnTo>
                  <a:close/>
                  <a:moveTo>
                    <a:pt x="7275" y="1"/>
                  </a:moveTo>
                  <a:cubicBezTo>
                    <a:pt x="7192" y="1"/>
                    <a:pt x="7132" y="61"/>
                    <a:pt x="7132" y="156"/>
                  </a:cubicBezTo>
                  <a:lnTo>
                    <a:pt x="7132" y="6037"/>
                  </a:lnTo>
                  <a:lnTo>
                    <a:pt x="6001" y="6037"/>
                  </a:lnTo>
                  <a:lnTo>
                    <a:pt x="6001" y="1894"/>
                  </a:lnTo>
                  <a:cubicBezTo>
                    <a:pt x="6001" y="1811"/>
                    <a:pt x="5941" y="1751"/>
                    <a:pt x="5846" y="1751"/>
                  </a:cubicBezTo>
                  <a:lnTo>
                    <a:pt x="4275" y="1751"/>
                  </a:lnTo>
                  <a:cubicBezTo>
                    <a:pt x="4179" y="1751"/>
                    <a:pt x="4120" y="1811"/>
                    <a:pt x="4120" y="1894"/>
                  </a:cubicBezTo>
                  <a:lnTo>
                    <a:pt x="4120" y="6037"/>
                  </a:lnTo>
                  <a:lnTo>
                    <a:pt x="2989" y="6037"/>
                  </a:lnTo>
                  <a:lnTo>
                    <a:pt x="2989" y="2704"/>
                  </a:lnTo>
                  <a:cubicBezTo>
                    <a:pt x="2989" y="2608"/>
                    <a:pt x="2929" y="2549"/>
                    <a:pt x="2846" y="2549"/>
                  </a:cubicBezTo>
                  <a:lnTo>
                    <a:pt x="1262" y="2549"/>
                  </a:lnTo>
                  <a:cubicBezTo>
                    <a:pt x="1167" y="2549"/>
                    <a:pt x="1119" y="2608"/>
                    <a:pt x="1119" y="2704"/>
                  </a:cubicBezTo>
                  <a:lnTo>
                    <a:pt x="1119" y="6037"/>
                  </a:lnTo>
                  <a:lnTo>
                    <a:pt x="143" y="6037"/>
                  </a:lnTo>
                  <a:cubicBezTo>
                    <a:pt x="60" y="6037"/>
                    <a:pt x="0" y="6097"/>
                    <a:pt x="0" y="6180"/>
                  </a:cubicBezTo>
                  <a:cubicBezTo>
                    <a:pt x="0" y="6276"/>
                    <a:pt x="60" y="6335"/>
                    <a:pt x="143" y="6335"/>
                  </a:cubicBezTo>
                  <a:lnTo>
                    <a:pt x="9966" y="6335"/>
                  </a:lnTo>
                  <a:cubicBezTo>
                    <a:pt x="10061" y="6335"/>
                    <a:pt x="10121" y="6276"/>
                    <a:pt x="10121" y="6180"/>
                  </a:cubicBezTo>
                  <a:cubicBezTo>
                    <a:pt x="10121" y="6109"/>
                    <a:pt x="10049" y="6037"/>
                    <a:pt x="9966" y="6037"/>
                  </a:cubicBezTo>
                  <a:lnTo>
                    <a:pt x="9001" y="6037"/>
                  </a:lnTo>
                  <a:lnTo>
                    <a:pt x="9001" y="156"/>
                  </a:lnTo>
                  <a:cubicBezTo>
                    <a:pt x="9001" y="61"/>
                    <a:pt x="8942" y="1"/>
                    <a:pt x="88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6640;p75">
              <a:extLst>
                <a:ext uri="{FF2B5EF4-FFF2-40B4-BE49-F238E27FC236}">
                  <a16:creationId xmlns:a16="http://schemas.microsoft.com/office/drawing/2014/main" id="{222C91CF-11DB-B539-5F0C-49321FF210BC}"/>
                </a:ext>
              </a:extLst>
            </p:cNvPr>
            <p:cNvSpPr/>
            <p:nvPr/>
          </p:nvSpPr>
          <p:spPr>
            <a:xfrm>
              <a:off x="4210933" y="2450951"/>
              <a:ext cx="308878" cy="185537"/>
            </a:xfrm>
            <a:custGeom>
              <a:avLst/>
              <a:gdLst/>
              <a:ahLst/>
              <a:cxnLst/>
              <a:rect l="l" t="t" r="r" b="b"/>
              <a:pathLst>
                <a:path w="9704" h="5829" extrusionOk="0">
                  <a:moveTo>
                    <a:pt x="9212" y="1"/>
                  </a:moveTo>
                  <a:cubicBezTo>
                    <a:pt x="9189" y="1"/>
                    <a:pt x="9167" y="3"/>
                    <a:pt x="9144" y="7"/>
                  </a:cubicBezTo>
                  <a:lnTo>
                    <a:pt x="7870" y="162"/>
                  </a:lnTo>
                  <a:cubicBezTo>
                    <a:pt x="7620" y="197"/>
                    <a:pt x="7442" y="435"/>
                    <a:pt x="7477" y="685"/>
                  </a:cubicBezTo>
                  <a:cubicBezTo>
                    <a:pt x="7500" y="920"/>
                    <a:pt x="7711" y="1092"/>
                    <a:pt x="7944" y="1092"/>
                  </a:cubicBezTo>
                  <a:cubicBezTo>
                    <a:pt x="7959" y="1092"/>
                    <a:pt x="7974" y="1092"/>
                    <a:pt x="7989" y="1090"/>
                  </a:cubicBezTo>
                  <a:lnTo>
                    <a:pt x="8096" y="1066"/>
                  </a:lnTo>
                  <a:lnTo>
                    <a:pt x="8096" y="1066"/>
                  </a:lnTo>
                  <a:cubicBezTo>
                    <a:pt x="6537" y="2876"/>
                    <a:pt x="4691" y="3805"/>
                    <a:pt x="3382" y="4269"/>
                  </a:cubicBezTo>
                  <a:cubicBezTo>
                    <a:pt x="1739" y="4853"/>
                    <a:pt x="476" y="4912"/>
                    <a:pt x="465" y="4912"/>
                  </a:cubicBezTo>
                  <a:cubicBezTo>
                    <a:pt x="203" y="4924"/>
                    <a:pt x="0" y="5138"/>
                    <a:pt x="12" y="5388"/>
                  </a:cubicBezTo>
                  <a:cubicBezTo>
                    <a:pt x="36" y="5638"/>
                    <a:pt x="226" y="5829"/>
                    <a:pt x="476" y="5829"/>
                  </a:cubicBezTo>
                  <a:lnTo>
                    <a:pt x="488" y="5829"/>
                  </a:lnTo>
                  <a:cubicBezTo>
                    <a:pt x="548" y="5829"/>
                    <a:pt x="1893" y="5793"/>
                    <a:pt x="3667" y="5150"/>
                  </a:cubicBezTo>
                  <a:cubicBezTo>
                    <a:pt x="4656" y="4793"/>
                    <a:pt x="5596" y="4317"/>
                    <a:pt x="6442" y="3745"/>
                  </a:cubicBezTo>
                  <a:cubicBezTo>
                    <a:pt x="6525" y="3710"/>
                    <a:pt x="6537" y="3614"/>
                    <a:pt x="6489" y="3543"/>
                  </a:cubicBezTo>
                  <a:cubicBezTo>
                    <a:pt x="6458" y="3497"/>
                    <a:pt x="6413" y="3471"/>
                    <a:pt x="6365" y="3471"/>
                  </a:cubicBezTo>
                  <a:cubicBezTo>
                    <a:pt x="6339" y="3471"/>
                    <a:pt x="6312" y="3478"/>
                    <a:pt x="6287" y="3495"/>
                  </a:cubicBezTo>
                  <a:cubicBezTo>
                    <a:pt x="5453" y="4067"/>
                    <a:pt x="4537" y="4519"/>
                    <a:pt x="3560" y="4865"/>
                  </a:cubicBezTo>
                  <a:cubicBezTo>
                    <a:pt x="1834" y="5484"/>
                    <a:pt x="536" y="5519"/>
                    <a:pt x="476" y="5531"/>
                  </a:cubicBezTo>
                  <a:cubicBezTo>
                    <a:pt x="393" y="5531"/>
                    <a:pt x="310" y="5460"/>
                    <a:pt x="310" y="5377"/>
                  </a:cubicBezTo>
                  <a:cubicBezTo>
                    <a:pt x="310" y="5281"/>
                    <a:pt x="393" y="5210"/>
                    <a:pt x="476" y="5198"/>
                  </a:cubicBezTo>
                  <a:cubicBezTo>
                    <a:pt x="488" y="5198"/>
                    <a:pt x="1798" y="5150"/>
                    <a:pt x="3489" y="4543"/>
                  </a:cubicBezTo>
                  <a:cubicBezTo>
                    <a:pt x="4894" y="4031"/>
                    <a:pt x="6918" y="3007"/>
                    <a:pt x="8573" y="947"/>
                  </a:cubicBezTo>
                  <a:cubicBezTo>
                    <a:pt x="8664" y="856"/>
                    <a:pt x="8579" y="709"/>
                    <a:pt x="8456" y="709"/>
                  </a:cubicBezTo>
                  <a:cubicBezTo>
                    <a:pt x="8451" y="709"/>
                    <a:pt x="8447" y="709"/>
                    <a:pt x="8442" y="709"/>
                  </a:cubicBezTo>
                  <a:lnTo>
                    <a:pt x="7966" y="769"/>
                  </a:lnTo>
                  <a:cubicBezTo>
                    <a:pt x="7951" y="772"/>
                    <a:pt x="7937" y="774"/>
                    <a:pt x="7924" y="774"/>
                  </a:cubicBezTo>
                  <a:cubicBezTo>
                    <a:pt x="7850" y="774"/>
                    <a:pt x="7797" y="720"/>
                    <a:pt x="7787" y="650"/>
                  </a:cubicBezTo>
                  <a:cubicBezTo>
                    <a:pt x="7751" y="554"/>
                    <a:pt x="7835" y="459"/>
                    <a:pt x="7930" y="447"/>
                  </a:cubicBezTo>
                  <a:lnTo>
                    <a:pt x="9204" y="281"/>
                  </a:lnTo>
                  <a:cubicBezTo>
                    <a:pt x="9210" y="280"/>
                    <a:pt x="9216" y="280"/>
                    <a:pt x="9222" y="280"/>
                  </a:cubicBezTo>
                  <a:cubicBezTo>
                    <a:pt x="9311" y="280"/>
                    <a:pt x="9394" y="358"/>
                    <a:pt x="9394" y="447"/>
                  </a:cubicBezTo>
                  <a:lnTo>
                    <a:pt x="9394" y="1709"/>
                  </a:lnTo>
                  <a:cubicBezTo>
                    <a:pt x="9394" y="1805"/>
                    <a:pt x="9323" y="1876"/>
                    <a:pt x="9228" y="1876"/>
                  </a:cubicBezTo>
                  <a:cubicBezTo>
                    <a:pt x="9132" y="1876"/>
                    <a:pt x="9061" y="1805"/>
                    <a:pt x="9061" y="1709"/>
                  </a:cubicBezTo>
                  <a:lnTo>
                    <a:pt x="9061" y="1328"/>
                  </a:lnTo>
                  <a:cubicBezTo>
                    <a:pt x="9061" y="1269"/>
                    <a:pt x="9025" y="1209"/>
                    <a:pt x="8978" y="1186"/>
                  </a:cubicBezTo>
                  <a:cubicBezTo>
                    <a:pt x="8963" y="1183"/>
                    <a:pt x="8948" y="1181"/>
                    <a:pt x="8932" y="1181"/>
                  </a:cubicBezTo>
                  <a:cubicBezTo>
                    <a:pt x="8882" y="1181"/>
                    <a:pt x="8829" y="1197"/>
                    <a:pt x="8811" y="1233"/>
                  </a:cubicBezTo>
                  <a:cubicBezTo>
                    <a:pt x="8263" y="1924"/>
                    <a:pt x="7620" y="2531"/>
                    <a:pt x="6930" y="3067"/>
                  </a:cubicBezTo>
                  <a:cubicBezTo>
                    <a:pt x="6870" y="3114"/>
                    <a:pt x="6858" y="3210"/>
                    <a:pt x="6906" y="3269"/>
                  </a:cubicBezTo>
                  <a:cubicBezTo>
                    <a:pt x="6936" y="3307"/>
                    <a:pt x="6985" y="3330"/>
                    <a:pt x="7032" y="3330"/>
                  </a:cubicBezTo>
                  <a:cubicBezTo>
                    <a:pt x="7060" y="3330"/>
                    <a:pt x="7086" y="3322"/>
                    <a:pt x="7108" y="3305"/>
                  </a:cubicBezTo>
                  <a:cubicBezTo>
                    <a:pt x="7704" y="2840"/>
                    <a:pt x="8275" y="2305"/>
                    <a:pt x="8775" y="1745"/>
                  </a:cubicBezTo>
                  <a:cubicBezTo>
                    <a:pt x="8799" y="1995"/>
                    <a:pt x="8989" y="2186"/>
                    <a:pt x="9239" y="2186"/>
                  </a:cubicBezTo>
                  <a:cubicBezTo>
                    <a:pt x="9490" y="2186"/>
                    <a:pt x="9704" y="1983"/>
                    <a:pt x="9704" y="1721"/>
                  </a:cubicBezTo>
                  <a:lnTo>
                    <a:pt x="9704" y="459"/>
                  </a:lnTo>
                  <a:cubicBezTo>
                    <a:pt x="9680" y="328"/>
                    <a:pt x="9620" y="209"/>
                    <a:pt x="9513" y="126"/>
                  </a:cubicBezTo>
                  <a:cubicBezTo>
                    <a:pt x="9425" y="47"/>
                    <a:pt x="9319" y="1"/>
                    <a:pt x="9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16802;p75">
            <a:extLst>
              <a:ext uri="{FF2B5EF4-FFF2-40B4-BE49-F238E27FC236}">
                <a16:creationId xmlns:a16="http://schemas.microsoft.com/office/drawing/2014/main" id="{B0767B6D-B955-2A45-40BA-0E2E769446A4}"/>
              </a:ext>
            </a:extLst>
          </p:cNvPr>
          <p:cNvGrpSpPr/>
          <p:nvPr/>
        </p:nvGrpSpPr>
        <p:grpSpPr>
          <a:xfrm>
            <a:off x="9703025" y="3791878"/>
            <a:ext cx="436113" cy="369440"/>
            <a:chOff x="2770052" y="2009628"/>
            <a:chExt cx="327085" cy="277080"/>
          </a:xfrm>
          <a:solidFill>
            <a:srgbClr val="2168EE"/>
          </a:solidFill>
        </p:grpSpPr>
        <p:sp>
          <p:nvSpPr>
            <p:cNvPr id="12" name="Google Shape;16803;p75">
              <a:extLst>
                <a:ext uri="{FF2B5EF4-FFF2-40B4-BE49-F238E27FC236}">
                  <a16:creationId xmlns:a16="http://schemas.microsoft.com/office/drawing/2014/main" id="{44120D71-EC1E-69CF-C538-D7C6DC334B42}"/>
                </a:ext>
              </a:extLst>
            </p:cNvPr>
            <p:cNvSpPr/>
            <p:nvPr/>
          </p:nvSpPr>
          <p:spPr>
            <a:xfrm>
              <a:off x="2770052" y="2023537"/>
              <a:ext cx="327085" cy="263170"/>
            </a:xfrm>
            <a:custGeom>
              <a:avLst/>
              <a:gdLst/>
              <a:ahLst/>
              <a:cxnLst/>
              <a:rect l="l" t="t" r="r" b="b"/>
              <a:pathLst>
                <a:path w="10276" h="8268" extrusionOk="0">
                  <a:moveTo>
                    <a:pt x="6251" y="2267"/>
                  </a:moveTo>
                  <a:lnTo>
                    <a:pt x="7061" y="2541"/>
                  </a:lnTo>
                  <a:cubicBezTo>
                    <a:pt x="7073" y="2544"/>
                    <a:pt x="7086" y="2545"/>
                    <a:pt x="7098" y="2545"/>
                  </a:cubicBezTo>
                  <a:cubicBezTo>
                    <a:pt x="7136" y="2545"/>
                    <a:pt x="7174" y="2532"/>
                    <a:pt x="7192" y="2505"/>
                  </a:cubicBezTo>
                  <a:lnTo>
                    <a:pt x="7454" y="2314"/>
                  </a:lnTo>
                  <a:lnTo>
                    <a:pt x="9240" y="4660"/>
                  </a:lnTo>
                  <a:lnTo>
                    <a:pt x="8978" y="4874"/>
                  </a:lnTo>
                  <a:cubicBezTo>
                    <a:pt x="8966" y="4862"/>
                    <a:pt x="8942" y="4839"/>
                    <a:pt x="8930" y="4839"/>
                  </a:cubicBezTo>
                  <a:lnTo>
                    <a:pt x="5811" y="3148"/>
                  </a:lnTo>
                  <a:lnTo>
                    <a:pt x="5930" y="2969"/>
                  </a:lnTo>
                  <a:cubicBezTo>
                    <a:pt x="5978" y="2898"/>
                    <a:pt x="5966" y="2803"/>
                    <a:pt x="5894" y="2755"/>
                  </a:cubicBezTo>
                  <a:cubicBezTo>
                    <a:pt x="5864" y="2742"/>
                    <a:pt x="5834" y="2735"/>
                    <a:pt x="5806" y="2735"/>
                  </a:cubicBezTo>
                  <a:cubicBezTo>
                    <a:pt x="5756" y="2735"/>
                    <a:pt x="5710" y="2757"/>
                    <a:pt x="5680" y="2803"/>
                  </a:cubicBezTo>
                  <a:lnTo>
                    <a:pt x="5358" y="3326"/>
                  </a:lnTo>
                  <a:cubicBezTo>
                    <a:pt x="5335" y="3350"/>
                    <a:pt x="5323" y="3374"/>
                    <a:pt x="5323" y="3398"/>
                  </a:cubicBezTo>
                  <a:lnTo>
                    <a:pt x="5323" y="4684"/>
                  </a:lnTo>
                  <a:cubicBezTo>
                    <a:pt x="5323" y="4946"/>
                    <a:pt x="5097" y="5172"/>
                    <a:pt x="4835" y="5172"/>
                  </a:cubicBezTo>
                  <a:cubicBezTo>
                    <a:pt x="4561" y="5172"/>
                    <a:pt x="4346" y="4946"/>
                    <a:pt x="4346" y="4684"/>
                  </a:cubicBezTo>
                  <a:lnTo>
                    <a:pt x="4346" y="3410"/>
                  </a:lnTo>
                  <a:lnTo>
                    <a:pt x="4620" y="2267"/>
                  </a:lnTo>
                  <a:close/>
                  <a:moveTo>
                    <a:pt x="2680" y="1767"/>
                  </a:moveTo>
                  <a:lnTo>
                    <a:pt x="2918" y="1898"/>
                  </a:lnTo>
                  <a:lnTo>
                    <a:pt x="941" y="5303"/>
                  </a:lnTo>
                  <a:lnTo>
                    <a:pt x="703" y="5172"/>
                  </a:lnTo>
                  <a:lnTo>
                    <a:pt x="2680" y="1767"/>
                  </a:lnTo>
                  <a:close/>
                  <a:moveTo>
                    <a:pt x="3180" y="4743"/>
                  </a:moveTo>
                  <a:cubicBezTo>
                    <a:pt x="3287" y="4743"/>
                    <a:pt x="3370" y="4779"/>
                    <a:pt x="3442" y="4874"/>
                  </a:cubicBezTo>
                  <a:cubicBezTo>
                    <a:pt x="3561" y="5017"/>
                    <a:pt x="3525" y="5231"/>
                    <a:pt x="3370" y="5339"/>
                  </a:cubicBezTo>
                  <a:lnTo>
                    <a:pt x="2322" y="6112"/>
                  </a:lnTo>
                  <a:cubicBezTo>
                    <a:pt x="2262" y="6150"/>
                    <a:pt x="2194" y="6169"/>
                    <a:pt x="2127" y="6169"/>
                  </a:cubicBezTo>
                  <a:cubicBezTo>
                    <a:pt x="2023" y="6169"/>
                    <a:pt x="1923" y="6123"/>
                    <a:pt x="1858" y="6029"/>
                  </a:cubicBezTo>
                  <a:cubicBezTo>
                    <a:pt x="1751" y="5886"/>
                    <a:pt x="1787" y="5672"/>
                    <a:pt x="1929" y="5565"/>
                  </a:cubicBezTo>
                  <a:lnTo>
                    <a:pt x="2989" y="4803"/>
                  </a:lnTo>
                  <a:cubicBezTo>
                    <a:pt x="3049" y="4755"/>
                    <a:pt x="3120" y="4743"/>
                    <a:pt x="3180" y="4743"/>
                  </a:cubicBezTo>
                  <a:close/>
                  <a:moveTo>
                    <a:pt x="3775" y="5493"/>
                  </a:moveTo>
                  <a:cubicBezTo>
                    <a:pt x="3870" y="5493"/>
                    <a:pt x="3954" y="5553"/>
                    <a:pt x="4013" y="5636"/>
                  </a:cubicBezTo>
                  <a:cubicBezTo>
                    <a:pt x="4132" y="5779"/>
                    <a:pt x="4085" y="5993"/>
                    <a:pt x="3942" y="6089"/>
                  </a:cubicBezTo>
                  <a:lnTo>
                    <a:pt x="3132" y="6708"/>
                  </a:lnTo>
                  <a:cubicBezTo>
                    <a:pt x="3076" y="6745"/>
                    <a:pt x="3013" y="6764"/>
                    <a:pt x="2949" y="6764"/>
                  </a:cubicBezTo>
                  <a:cubicBezTo>
                    <a:pt x="2851" y="6764"/>
                    <a:pt x="2752" y="6718"/>
                    <a:pt x="2680" y="6624"/>
                  </a:cubicBezTo>
                  <a:cubicBezTo>
                    <a:pt x="2572" y="6482"/>
                    <a:pt x="2596" y="6255"/>
                    <a:pt x="2751" y="6148"/>
                  </a:cubicBezTo>
                  <a:lnTo>
                    <a:pt x="3537" y="5589"/>
                  </a:lnTo>
                  <a:cubicBezTo>
                    <a:pt x="3573" y="5565"/>
                    <a:pt x="3596" y="5541"/>
                    <a:pt x="3620" y="5529"/>
                  </a:cubicBezTo>
                  <a:cubicBezTo>
                    <a:pt x="3668" y="5517"/>
                    <a:pt x="3715" y="5493"/>
                    <a:pt x="3775" y="5493"/>
                  </a:cubicBezTo>
                  <a:close/>
                  <a:moveTo>
                    <a:pt x="4359" y="6281"/>
                  </a:moveTo>
                  <a:cubicBezTo>
                    <a:pt x="4454" y="6281"/>
                    <a:pt x="4550" y="6321"/>
                    <a:pt x="4620" y="6398"/>
                  </a:cubicBezTo>
                  <a:cubicBezTo>
                    <a:pt x="4739" y="6553"/>
                    <a:pt x="4704" y="6755"/>
                    <a:pt x="4549" y="6863"/>
                  </a:cubicBezTo>
                  <a:lnTo>
                    <a:pt x="3954" y="7303"/>
                  </a:lnTo>
                  <a:cubicBezTo>
                    <a:pt x="3898" y="7331"/>
                    <a:pt x="3829" y="7358"/>
                    <a:pt x="3767" y="7358"/>
                  </a:cubicBezTo>
                  <a:cubicBezTo>
                    <a:pt x="3749" y="7358"/>
                    <a:pt x="3732" y="7356"/>
                    <a:pt x="3715" y="7351"/>
                  </a:cubicBezTo>
                  <a:cubicBezTo>
                    <a:pt x="3620" y="7339"/>
                    <a:pt x="3549" y="7303"/>
                    <a:pt x="3513" y="7220"/>
                  </a:cubicBezTo>
                  <a:cubicBezTo>
                    <a:pt x="3406" y="7077"/>
                    <a:pt x="3430" y="6863"/>
                    <a:pt x="3584" y="6755"/>
                  </a:cubicBezTo>
                  <a:lnTo>
                    <a:pt x="4144" y="6363"/>
                  </a:lnTo>
                  <a:lnTo>
                    <a:pt x="4168" y="6339"/>
                  </a:lnTo>
                  <a:cubicBezTo>
                    <a:pt x="4226" y="6300"/>
                    <a:pt x="4292" y="6281"/>
                    <a:pt x="4359" y="6281"/>
                  </a:cubicBezTo>
                  <a:close/>
                  <a:moveTo>
                    <a:pt x="2870" y="2553"/>
                  </a:moveTo>
                  <a:lnTo>
                    <a:pt x="3156" y="2707"/>
                  </a:lnTo>
                  <a:cubicBezTo>
                    <a:pt x="3173" y="2725"/>
                    <a:pt x="3197" y="2736"/>
                    <a:pt x="3218" y="2736"/>
                  </a:cubicBezTo>
                  <a:cubicBezTo>
                    <a:pt x="3226" y="2736"/>
                    <a:pt x="3233" y="2734"/>
                    <a:pt x="3239" y="2731"/>
                  </a:cubicBezTo>
                  <a:lnTo>
                    <a:pt x="3942" y="2636"/>
                  </a:lnTo>
                  <a:lnTo>
                    <a:pt x="4192" y="2743"/>
                  </a:lnTo>
                  <a:lnTo>
                    <a:pt x="4049" y="3338"/>
                  </a:lnTo>
                  <a:lnTo>
                    <a:pt x="4049" y="3362"/>
                  </a:lnTo>
                  <a:lnTo>
                    <a:pt x="4049" y="4648"/>
                  </a:lnTo>
                  <a:cubicBezTo>
                    <a:pt x="4049" y="5077"/>
                    <a:pt x="4406" y="5434"/>
                    <a:pt x="4835" y="5434"/>
                  </a:cubicBezTo>
                  <a:cubicBezTo>
                    <a:pt x="5263" y="5434"/>
                    <a:pt x="5620" y="5077"/>
                    <a:pt x="5620" y="4648"/>
                  </a:cubicBezTo>
                  <a:lnTo>
                    <a:pt x="5620" y="3410"/>
                  </a:lnTo>
                  <a:lnTo>
                    <a:pt x="5656" y="3362"/>
                  </a:lnTo>
                  <a:lnTo>
                    <a:pt x="8776" y="5065"/>
                  </a:lnTo>
                  <a:cubicBezTo>
                    <a:pt x="8942" y="5184"/>
                    <a:pt x="9002" y="5374"/>
                    <a:pt x="8907" y="5541"/>
                  </a:cubicBezTo>
                  <a:cubicBezTo>
                    <a:pt x="8850" y="5654"/>
                    <a:pt x="8745" y="5717"/>
                    <a:pt x="8631" y="5717"/>
                  </a:cubicBezTo>
                  <a:cubicBezTo>
                    <a:pt x="8576" y="5717"/>
                    <a:pt x="8520" y="5703"/>
                    <a:pt x="8466" y="5672"/>
                  </a:cubicBezTo>
                  <a:lnTo>
                    <a:pt x="6740" y="4743"/>
                  </a:lnTo>
                  <a:cubicBezTo>
                    <a:pt x="6711" y="4727"/>
                    <a:pt x="6682" y="4719"/>
                    <a:pt x="6655" y="4719"/>
                  </a:cubicBezTo>
                  <a:cubicBezTo>
                    <a:pt x="6603" y="4719"/>
                    <a:pt x="6557" y="4748"/>
                    <a:pt x="6525" y="4803"/>
                  </a:cubicBezTo>
                  <a:cubicBezTo>
                    <a:pt x="6490" y="4874"/>
                    <a:pt x="6513" y="4958"/>
                    <a:pt x="6585" y="5005"/>
                  </a:cubicBezTo>
                  <a:lnTo>
                    <a:pt x="8037" y="5791"/>
                  </a:lnTo>
                  <a:cubicBezTo>
                    <a:pt x="8192" y="5886"/>
                    <a:pt x="8252" y="6077"/>
                    <a:pt x="8168" y="6243"/>
                  </a:cubicBezTo>
                  <a:cubicBezTo>
                    <a:pt x="8104" y="6356"/>
                    <a:pt x="7996" y="6415"/>
                    <a:pt x="7881" y="6415"/>
                  </a:cubicBezTo>
                  <a:cubicBezTo>
                    <a:pt x="7826" y="6415"/>
                    <a:pt x="7770" y="6401"/>
                    <a:pt x="7716" y="6374"/>
                  </a:cubicBezTo>
                  <a:lnTo>
                    <a:pt x="6251" y="5565"/>
                  </a:lnTo>
                  <a:cubicBezTo>
                    <a:pt x="6226" y="5554"/>
                    <a:pt x="6200" y="5548"/>
                    <a:pt x="6175" y="5548"/>
                  </a:cubicBezTo>
                  <a:cubicBezTo>
                    <a:pt x="6120" y="5548"/>
                    <a:pt x="6070" y="5575"/>
                    <a:pt x="6037" y="5624"/>
                  </a:cubicBezTo>
                  <a:cubicBezTo>
                    <a:pt x="5990" y="5708"/>
                    <a:pt x="6025" y="5791"/>
                    <a:pt x="6097" y="5839"/>
                  </a:cubicBezTo>
                  <a:lnTo>
                    <a:pt x="7287" y="6493"/>
                  </a:lnTo>
                  <a:cubicBezTo>
                    <a:pt x="7454" y="6577"/>
                    <a:pt x="7514" y="6779"/>
                    <a:pt x="7418" y="6934"/>
                  </a:cubicBezTo>
                  <a:cubicBezTo>
                    <a:pt x="7360" y="7050"/>
                    <a:pt x="7250" y="7114"/>
                    <a:pt x="7132" y="7114"/>
                  </a:cubicBezTo>
                  <a:cubicBezTo>
                    <a:pt x="7081" y="7114"/>
                    <a:pt x="7028" y="7102"/>
                    <a:pt x="6978" y="7077"/>
                  </a:cubicBezTo>
                  <a:lnTo>
                    <a:pt x="5728" y="6386"/>
                  </a:lnTo>
                  <a:cubicBezTo>
                    <a:pt x="5705" y="6371"/>
                    <a:pt x="5680" y="6365"/>
                    <a:pt x="5655" y="6365"/>
                  </a:cubicBezTo>
                  <a:cubicBezTo>
                    <a:pt x="5601" y="6365"/>
                    <a:pt x="5546" y="6397"/>
                    <a:pt x="5513" y="6446"/>
                  </a:cubicBezTo>
                  <a:cubicBezTo>
                    <a:pt x="5478" y="6517"/>
                    <a:pt x="5501" y="6613"/>
                    <a:pt x="5573" y="6660"/>
                  </a:cubicBezTo>
                  <a:lnTo>
                    <a:pt x="6549" y="7172"/>
                  </a:lnTo>
                  <a:cubicBezTo>
                    <a:pt x="6704" y="7267"/>
                    <a:pt x="6763" y="7458"/>
                    <a:pt x="6680" y="7625"/>
                  </a:cubicBezTo>
                  <a:cubicBezTo>
                    <a:pt x="6616" y="7737"/>
                    <a:pt x="6508" y="7801"/>
                    <a:pt x="6393" y="7801"/>
                  </a:cubicBezTo>
                  <a:cubicBezTo>
                    <a:pt x="6338" y="7801"/>
                    <a:pt x="6282" y="7786"/>
                    <a:pt x="6228" y="7756"/>
                  </a:cubicBezTo>
                  <a:lnTo>
                    <a:pt x="5549" y="7386"/>
                  </a:lnTo>
                  <a:cubicBezTo>
                    <a:pt x="5549" y="7255"/>
                    <a:pt x="5501" y="7101"/>
                    <a:pt x="5406" y="6994"/>
                  </a:cubicBezTo>
                  <a:cubicBezTo>
                    <a:pt x="5299" y="6851"/>
                    <a:pt x="5132" y="6755"/>
                    <a:pt x="4954" y="6744"/>
                  </a:cubicBezTo>
                  <a:lnTo>
                    <a:pt x="4954" y="6696"/>
                  </a:lnTo>
                  <a:cubicBezTo>
                    <a:pt x="4977" y="6541"/>
                    <a:pt x="4930" y="6363"/>
                    <a:pt x="4835" y="6220"/>
                  </a:cubicBezTo>
                  <a:cubicBezTo>
                    <a:pt x="4716" y="6077"/>
                    <a:pt x="4549" y="5982"/>
                    <a:pt x="4370" y="5970"/>
                  </a:cubicBezTo>
                  <a:lnTo>
                    <a:pt x="4370" y="5922"/>
                  </a:lnTo>
                  <a:cubicBezTo>
                    <a:pt x="4406" y="5767"/>
                    <a:pt x="4358" y="5589"/>
                    <a:pt x="4251" y="5446"/>
                  </a:cubicBezTo>
                  <a:cubicBezTo>
                    <a:pt x="4132" y="5303"/>
                    <a:pt x="3965" y="5208"/>
                    <a:pt x="3787" y="5196"/>
                  </a:cubicBezTo>
                  <a:lnTo>
                    <a:pt x="3787" y="5148"/>
                  </a:lnTo>
                  <a:cubicBezTo>
                    <a:pt x="3823" y="4993"/>
                    <a:pt x="3775" y="4815"/>
                    <a:pt x="3668" y="4672"/>
                  </a:cubicBezTo>
                  <a:cubicBezTo>
                    <a:pt x="3547" y="4516"/>
                    <a:pt x="3359" y="4432"/>
                    <a:pt x="3172" y="4432"/>
                  </a:cubicBezTo>
                  <a:cubicBezTo>
                    <a:pt x="3044" y="4432"/>
                    <a:pt x="2917" y="4471"/>
                    <a:pt x="2811" y="4553"/>
                  </a:cubicBezTo>
                  <a:lnTo>
                    <a:pt x="1763" y="5315"/>
                  </a:lnTo>
                  <a:lnTo>
                    <a:pt x="1394" y="5112"/>
                  </a:lnTo>
                  <a:lnTo>
                    <a:pt x="2870" y="2553"/>
                  </a:lnTo>
                  <a:close/>
                  <a:moveTo>
                    <a:pt x="4936" y="7026"/>
                  </a:moveTo>
                  <a:cubicBezTo>
                    <a:pt x="5036" y="7026"/>
                    <a:pt x="5132" y="7070"/>
                    <a:pt x="5204" y="7148"/>
                  </a:cubicBezTo>
                  <a:cubicBezTo>
                    <a:pt x="5251" y="7244"/>
                    <a:pt x="5275" y="7315"/>
                    <a:pt x="5263" y="7398"/>
                  </a:cubicBezTo>
                  <a:cubicBezTo>
                    <a:pt x="5251" y="7494"/>
                    <a:pt x="5204" y="7565"/>
                    <a:pt x="5132" y="7625"/>
                  </a:cubicBezTo>
                  <a:lnTo>
                    <a:pt x="4787" y="7875"/>
                  </a:lnTo>
                  <a:cubicBezTo>
                    <a:pt x="4729" y="7918"/>
                    <a:pt x="4658" y="7940"/>
                    <a:pt x="4588" y="7940"/>
                  </a:cubicBezTo>
                  <a:cubicBezTo>
                    <a:pt x="4487" y="7940"/>
                    <a:pt x="4386" y="7895"/>
                    <a:pt x="4323" y="7803"/>
                  </a:cubicBezTo>
                  <a:cubicBezTo>
                    <a:pt x="4215" y="7660"/>
                    <a:pt x="4251" y="7446"/>
                    <a:pt x="4406" y="7339"/>
                  </a:cubicBezTo>
                  <a:lnTo>
                    <a:pt x="4727" y="7101"/>
                  </a:lnTo>
                  <a:lnTo>
                    <a:pt x="4739" y="7089"/>
                  </a:lnTo>
                  <a:cubicBezTo>
                    <a:pt x="4802" y="7046"/>
                    <a:pt x="4870" y="7026"/>
                    <a:pt x="4936" y="7026"/>
                  </a:cubicBezTo>
                  <a:close/>
                  <a:moveTo>
                    <a:pt x="180" y="0"/>
                  </a:moveTo>
                  <a:cubicBezTo>
                    <a:pt x="125" y="0"/>
                    <a:pt x="69" y="27"/>
                    <a:pt x="36" y="76"/>
                  </a:cubicBezTo>
                  <a:cubicBezTo>
                    <a:pt x="1" y="159"/>
                    <a:pt x="24" y="243"/>
                    <a:pt x="96" y="290"/>
                  </a:cubicBezTo>
                  <a:lnTo>
                    <a:pt x="2382" y="1600"/>
                  </a:lnTo>
                  <a:lnTo>
                    <a:pt x="405" y="5005"/>
                  </a:lnTo>
                  <a:lnTo>
                    <a:pt x="251" y="4922"/>
                  </a:lnTo>
                  <a:cubicBezTo>
                    <a:pt x="221" y="4905"/>
                    <a:pt x="192" y="4897"/>
                    <a:pt x="164" y="4897"/>
                  </a:cubicBezTo>
                  <a:cubicBezTo>
                    <a:pt x="113" y="4897"/>
                    <a:pt x="67" y="4923"/>
                    <a:pt x="36" y="4969"/>
                  </a:cubicBezTo>
                  <a:cubicBezTo>
                    <a:pt x="1" y="5053"/>
                    <a:pt x="24" y="5136"/>
                    <a:pt x="96" y="5184"/>
                  </a:cubicBezTo>
                  <a:lnTo>
                    <a:pt x="882" y="5648"/>
                  </a:lnTo>
                  <a:cubicBezTo>
                    <a:pt x="908" y="5663"/>
                    <a:pt x="934" y="5670"/>
                    <a:pt x="959" y="5670"/>
                  </a:cubicBezTo>
                  <a:cubicBezTo>
                    <a:pt x="1014" y="5670"/>
                    <a:pt x="1063" y="5638"/>
                    <a:pt x="1096" y="5589"/>
                  </a:cubicBezTo>
                  <a:lnTo>
                    <a:pt x="1215" y="5398"/>
                  </a:lnTo>
                  <a:lnTo>
                    <a:pt x="1537" y="5565"/>
                  </a:lnTo>
                  <a:cubicBezTo>
                    <a:pt x="1441" y="5779"/>
                    <a:pt x="1453" y="6029"/>
                    <a:pt x="1584" y="6220"/>
                  </a:cubicBezTo>
                  <a:cubicBezTo>
                    <a:pt x="1703" y="6386"/>
                    <a:pt x="1894" y="6482"/>
                    <a:pt x="2096" y="6482"/>
                  </a:cubicBezTo>
                  <a:cubicBezTo>
                    <a:pt x="2156" y="6482"/>
                    <a:pt x="2227" y="6458"/>
                    <a:pt x="2287" y="6446"/>
                  </a:cubicBezTo>
                  <a:cubicBezTo>
                    <a:pt x="2287" y="6577"/>
                    <a:pt x="2334" y="6720"/>
                    <a:pt x="2406" y="6815"/>
                  </a:cubicBezTo>
                  <a:cubicBezTo>
                    <a:pt x="2525" y="6982"/>
                    <a:pt x="2715" y="7077"/>
                    <a:pt x="2906" y="7077"/>
                  </a:cubicBezTo>
                  <a:cubicBezTo>
                    <a:pt x="2965" y="7077"/>
                    <a:pt x="3049" y="7053"/>
                    <a:pt x="3108" y="7041"/>
                  </a:cubicBezTo>
                  <a:cubicBezTo>
                    <a:pt x="3108" y="7160"/>
                    <a:pt x="3144" y="7291"/>
                    <a:pt x="3227" y="7398"/>
                  </a:cubicBezTo>
                  <a:cubicBezTo>
                    <a:pt x="3323" y="7529"/>
                    <a:pt x="3465" y="7625"/>
                    <a:pt x="3644" y="7648"/>
                  </a:cubicBezTo>
                  <a:cubicBezTo>
                    <a:pt x="3668" y="7648"/>
                    <a:pt x="3715" y="7672"/>
                    <a:pt x="3739" y="7672"/>
                  </a:cubicBezTo>
                  <a:cubicBezTo>
                    <a:pt x="3799" y="7672"/>
                    <a:pt x="3882" y="7648"/>
                    <a:pt x="3942" y="7636"/>
                  </a:cubicBezTo>
                  <a:cubicBezTo>
                    <a:pt x="3942" y="7767"/>
                    <a:pt x="3977" y="7886"/>
                    <a:pt x="4061" y="7994"/>
                  </a:cubicBezTo>
                  <a:cubicBezTo>
                    <a:pt x="4156" y="8125"/>
                    <a:pt x="4299" y="8220"/>
                    <a:pt x="4477" y="8244"/>
                  </a:cubicBezTo>
                  <a:cubicBezTo>
                    <a:pt x="4501" y="8244"/>
                    <a:pt x="4549" y="8267"/>
                    <a:pt x="4573" y="8267"/>
                  </a:cubicBezTo>
                  <a:cubicBezTo>
                    <a:pt x="4716" y="8267"/>
                    <a:pt x="4835" y="8220"/>
                    <a:pt x="4954" y="8148"/>
                  </a:cubicBezTo>
                  <a:lnTo>
                    <a:pt x="5287" y="7886"/>
                  </a:lnTo>
                  <a:cubicBezTo>
                    <a:pt x="5370" y="7827"/>
                    <a:pt x="5430" y="7767"/>
                    <a:pt x="5466" y="7684"/>
                  </a:cubicBezTo>
                  <a:lnTo>
                    <a:pt x="6085" y="8029"/>
                  </a:lnTo>
                  <a:cubicBezTo>
                    <a:pt x="6168" y="8077"/>
                    <a:pt x="6275" y="8101"/>
                    <a:pt x="6382" y="8101"/>
                  </a:cubicBezTo>
                  <a:cubicBezTo>
                    <a:pt x="6442" y="8101"/>
                    <a:pt x="6501" y="8089"/>
                    <a:pt x="6561" y="8077"/>
                  </a:cubicBezTo>
                  <a:cubicBezTo>
                    <a:pt x="6716" y="8029"/>
                    <a:pt x="6859" y="7922"/>
                    <a:pt x="6930" y="7779"/>
                  </a:cubicBezTo>
                  <a:cubicBezTo>
                    <a:pt x="6990" y="7648"/>
                    <a:pt x="7013" y="7529"/>
                    <a:pt x="7002" y="7398"/>
                  </a:cubicBezTo>
                  <a:cubicBezTo>
                    <a:pt x="7049" y="7398"/>
                    <a:pt x="7073" y="7422"/>
                    <a:pt x="7121" y="7422"/>
                  </a:cubicBezTo>
                  <a:cubicBezTo>
                    <a:pt x="7347" y="7422"/>
                    <a:pt x="7573" y="7303"/>
                    <a:pt x="7668" y="7089"/>
                  </a:cubicBezTo>
                  <a:cubicBezTo>
                    <a:pt x="7728" y="6970"/>
                    <a:pt x="7764" y="6839"/>
                    <a:pt x="7752" y="6720"/>
                  </a:cubicBezTo>
                  <a:cubicBezTo>
                    <a:pt x="7787" y="6720"/>
                    <a:pt x="7823" y="6732"/>
                    <a:pt x="7871" y="6732"/>
                  </a:cubicBezTo>
                  <a:cubicBezTo>
                    <a:pt x="8085" y="6732"/>
                    <a:pt x="8311" y="6613"/>
                    <a:pt x="8418" y="6410"/>
                  </a:cubicBezTo>
                  <a:cubicBezTo>
                    <a:pt x="8478" y="6291"/>
                    <a:pt x="8502" y="6172"/>
                    <a:pt x="8490" y="6029"/>
                  </a:cubicBezTo>
                  <a:cubicBezTo>
                    <a:pt x="8537" y="6029"/>
                    <a:pt x="8561" y="6053"/>
                    <a:pt x="8609" y="6053"/>
                  </a:cubicBezTo>
                  <a:cubicBezTo>
                    <a:pt x="8668" y="6053"/>
                    <a:pt x="8728" y="6029"/>
                    <a:pt x="8787" y="6017"/>
                  </a:cubicBezTo>
                  <a:cubicBezTo>
                    <a:pt x="8954" y="5970"/>
                    <a:pt x="9085" y="5874"/>
                    <a:pt x="9157" y="5720"/>
                  </a:cubicBezTo>
                  <a:cubicBezTo>
                    <a:pt x="9240" y="5577"/>
                    <a:pt x="9264" y="5410"/>
                    <a:pt x="9204" y="5243"/>
                  </a:cubicBezTo>
                  <a:cubicBezTo>
                    <a:pt x="9192" y="5196"/>
                    <a:pt x="9180" y="5172"/>
                    <a:pt x="9157" y="5136"/>
                  </a:cubicBezTo>
                  <a:lnTo>
                    <a:pt x="9430" y="4946"/>
                  </a:lnTo>
                  <a:lnTo>
                    <a:pt x="9561" y="5124"/>
                  </a:lnTo>
                  <a:cubicBezTo>
                    <a:pt x="9591" y="5161"/>
                    <a:pt x="9644" y="5180"/>
                    <a:pt x="9694" y="5180"/>
                  </a:cubicBezTo>
                  <a:cubicBezTo>
                    <a:pt x="9724" y="5180"/>
                    <a:pt x="9753" y="5173"/>
                    <a:pt x="9776" y="5160"/>
                  </a:cubicBezTo>
                  <a:lnTo>
                    <a:pt x="10192" y="4827"/>
                  </a:lnTo>
                  <a:cubicBezTo>
                    <a:pt x="10264" y="4743"/>
                    <a:pt x="10276" y="4648"/>
                    <a:pt x="10240" y="4577"/>
                  </a:cubicBezTo>
                  <a:cubicBezTo>
                    <a:pt x="10210" y="4539"/>
                    <a:pt x="10157" y="4521"/>
                    <a:pt x="10107" y="4521"/>
                  </a:cubicBezTo>
                  <a:cubicBezTo>
                    <a:pt x="10077" y="4521"/>
                    <a:pt x="10048" y="4527"/>
                    <a:pt x="10026" y="4541"/>
                  </a:cubicBezTo>
                  <a:lnTo>
                    <a:pt x="9728" y="4779"/>
                  </a:lnTo>
                  <a:lnTo>
                    <a:pt x="7347" y="1671"/>
                  </a:lnTo>
                  <a:lnTo>
                    <a:pt x="8704" y="790"/>
                  </a:lnTo>
                  <a:cubicBezTo>
                    <a:pt x="8776" y="755"/>
                    <a:pt x="8787" y="659"/>
                    <a:pt x="8752" y="588"/>
                  </a:cubicBezTo>
                  <a:cubicBezTo>
                    <a:pt x="8721" y="542"/>
                    <a:pt x="8670" y="516"/>
                    <a:pt x="8619" y="516"/>
                  </a:cubicBezTo>
                  <a:cubicBezTo>
                    <a:pt x="8591" y="516"/>
                    <a:pt x="8563" y="523"/>
                    <a:pt x="8537" y="540"/>
                  </a:cubicBezTo>
                  <a:lnTo>
                    <a:pt x="7049" y="1493"/>
                  </a:lnTo>
                  <a:cubicBezTo>
                    <a:pt x="6978" y="1540"/>
                    <a:pt x="6966" y="1648"/>
                    <a:pt x="7002" y="1719"/>
                  </a:cubicBezTo>
                  <a:lnTo>
                    <a:pt x="7275" y="2076"/>
                  </a:lnTo>
                  <a:lnTo>
                    <a:pt x="7085" y="2219"/>
                  </a:lnTo>
                  <a:lnTo>
                    <a:pt x="6311" y="1969"/>
                  </a:lnTo>
                  <a:cubicBezTo>
                    <a:pt x="6287" y="1969"/>
                    <a:pt x="6275" y="1957"/>
                    <a:pt x="6263" y="1957"/>
                  </a:cubicBezTo>
                  <a:lnTo>
                    <a:pt x="4501" y="1957"/>
                  </a:lnTo>
                  <a:cubicBezTo>
                    <a:pt x="4430" y="1957"/>
                    <a:pt x="4370" y="2005"/>
                    <a:pt x="4358" y="2076"/>
                  </a:cubicBezTo>
                  <a:lnTo>
                    <a:pt x="4251" y="2481"/>
                  </a:lnTo>
                  <a:lnTo>
                    <a:pt x="4001" y="2374"/>
                  </a:lnTo>
                  <a:cubicBezTo>
                    <a:pt x="3965" y="2362"/>
                    <a:pt x="3954" y="2362"/>
                    <a:pt x="3930" y="2362"/>
                  </a:cubicBezTo>
                  <a:lnTo>
                    <a:pt x="3227" y="2433"/>
                  </a:lnTo>
                  <a:lnTo>
                    <a:pt x="2989" y="2302"/>
                  </a:lnTo>
                  <a:lnTo>
                    <a:pt x="3215" y="1910"/>
                  </a:lnTo>
                  <a:cubicBezTo>
                    <a:pt x="3251" y="1838"/>
                    <a:pt x="3227" y="1743"/>
                    <a:pt x="3156" y="1707"/>
                  </a:cubicBezTo>
                  <a:lnTo>
                    <a:pt x="251" y="16"/>
                  </a:lnTo>
                  <a:cubicBezTo>
                    <a:pt x="229" y="5"/>
                    <a:pt x="204" y="0"/>
                    <a:pt x="1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6804;p75">
              <a:extLst>
                <a:ext uri="{FF2B5EF4-FFF2-40B4-BE49-F238E27FC236}">
                  <a16:creationId xmlns:a16="http://schemas.microsoft.com/office/drawing/2014/main" id="{51FC920F-87B9-706C-28DB-5AF03639B831}"/>
                </a:ext>
              </a:extLst>
            </p:cNvPr>
            <p:cNvSpPr/>
            <p:nvPr/>
          </p:nvSpPr>
          <p:spPr>
            <a:xfrm>
              <a:off x="3059960" y="2009628"/>
              <a:ext cx="37177" cy="26960"/>
            </a:xfrm>
            <a:custGeom>
              <a:avLst/>
              <a:gdLst/>
              <a:ahLst/>
              <a:cxnLst/>
              <a:rect l="l" t="t" r="r" b="b"/>
              <a:pathLst>
                <a:path w="1168" h="847" extrusionOk="0">
                  <a:moveTo>
                    <a:pt x="999" y="0"/>
                  </a:moveTo>
                  <a:cubicBezTo>
                    <a:pt x="971" y="0"/>
                    <a:pt x="943" y="8"/>
                    <a:pt x="918" y="25"/>
                  </a:cubicBezTo>
                  <a:lnTo>
                    <a:pt x="84" y="561"/>
                  </a:lnTo>
                  <a:cubicBezTo>
                    <a:pt x="13" y="608"/>
                    <a:pt x="1" y="692"/>
                    <a:pt x="37" y="775"/>
                  </a:cubicBezTo>
                  <a:cubicBezTo>
                    <a:pt x="72" y="811"/>
                    <a:pt x="120" y="846"/>
                    <a:pt x="156" y="846"/>
                  </a:cubicBezTo>
                  <a:cubicBezTo>
                    <a:pt x="191" y="846"/>
                    <a:pt x="215" y="823"/>
                    <a:pt x="239" y="811"/>
                  </a:cubicBezTo>
                  <a:lnTo>
                    <a:pt x="1073" y="275"/>
                  </a:lnTo>
                  <a:cubicBezTo>
                    <a:pt x="1156" y="239"/>
                    <a:pt x="1168" y="144"/>
                    <a:pt x="1132" y="72"/>
                  </a:cubicBezTo>
                  <a:cubicBezTo>
                    <a:pt x="1101" y="26"/>
                    <a:pt x="1051" y="0"/>
                    <a:pt x="9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665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6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TextBox 1111">
            <a:extLst>
              <a:ext uri="{FF2B5EF4-FFF2-40B4-BE49-F238E27FC236}">
                <a16:creationId xmlns:a16="http://schemas.microsoft.com/office/drawing/2014/main" id="{C892C23F-772D-0620-458A-0D6E6D25A7A9}"/>
              </a:ext>
            </a:extLst>
          </p:cNvPr>
          <p:cNvSpPr txBox="1"/>
          <p:nvPr/>
        </p:nvSpPr>
        <p:spPr>
          <a:xfrm>
            <a:off x="925845" y="538798"/>
            <a:ext cx="9171909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ru-RU" sz="5400" dirty="0">
              <a:solidFill>
                <a:schemeClr val="bg1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10244839-89FC-AA33-6576-7D0F7D79601E}"/>
              </a:ext>
            </a:extLst>
          </p:cNvPr>
          <p:cNvSpPr/>
          <p:nvPr/>
        </p:nvSpPr>
        <p:spPr>
          <a:xfrm>
            <a:off x="0" y="2821873"/>
            <a:ext cx="12293077" cy="4048225"/>
          </a:xfrm>
          <a:custGeom>
            <a:avLst/>
            <a:gdLst>
              <a:gd name="connsiteX0" fmla="*/ 38100 w 12331700"/>
              <a:gd name="connsiteY0" fmla="*/ 38100 h 3886200"/>
              <a:gd name="connsiteX1" fmla="*/ 38100 w 12331700"/>
              <a:gd name="connsiteY1" fmla="*/ 3873500 h 3886200"/>
              <a:gd name="connsiteX2" fmla="*/ 12331700 w 12331700"/>
              <a:gd name="connsiteY2" fmla="*/ 3886200 h 3886200"/>
              <a:gd name="connsiteX3" fmla="*/ 12268200 w 12331700"/>
              <a:gd name="connsiteY3" fmla="*/ 2159000 h 3886200"/>
              <a:gd name="connsiteX4" fmla="*/ 0 w 12331700"/>
              <a:gd name="connsiteY4" fmla="*/ 0 h 3886200"/>
              <a:gd name="connsiteX5" fmla="*/ 38100 w 12331700"/>
              <a:gd name="connsiteY5" fmla="*/ 88900 h 3886200"/>
              <a:gd name="connsiteX6" fmla="*/ 38100 w 12331700"/>
              <a:gd name="connsiteY6" fmla="*/ 38100 h 3886200"/>
              <a:gd name="connsiteX0" fmla="*/ 0 w 12293600"/>
              <a:gd name="connsiteY0" fmla="*/ 61383 h 3909483"/>
              <a:gd name="connsiteX1" fmla="*/ 0 w 12293600"/>
              <a:gd name="connsiteY1" fmla="*/ 3896783 h 3909483"/>
              <a:gd name="connsiteX2" fmla="*/ 12293600 w 12293600"/>
              <a:gd name="connsiteY2" fmla="*/ 3909483 h 3909483"/>
              <a:gd name="connsiteX3" fmla="*/ 12230100 w 12293600"/>
              <a:gd name="connsiteY3" fmla="*/ 2182283 h 3909483"/>
              <a:gd name="connsiteX4" fmla="*/ 12440 w 12293600"/>
              <a:gd name="connsiteY4" fmla="*/ 0 h 3909483"/>
              <a:gd name="connsiteX5" fmla="*/ 0 w 12293600"/>
              <a:gd name="connsiteY5" fmla="*/ 112183 h 3909483"/>
              <a:gd name="connsiteX6" fmla="*/ 0 w 12293600"/>
              <a:gd name="connsiteY6" fmla="*/ 61383 h 3909483"/>
              <a:gd name="connsiteX0" fmla="*/ 14741 w 12293600"/>
              <a:gd name="connsiteY0" fmla="*/ 59266 h 3909483"/>
              <a:gd name="connsiteX1" fmla="*/ 0 w 12293600"/>
              <a:gd name="connsiteY1" fmla="*/ 3896783 h 3909483"/>
              <a:gd name="connsiteX2" fmla="*/ 12293600 w 12293600"/>
              <a:gd name="connsiteY2" fmla="*/ 3909483 h 3909483"/>
              <a:gd name="connsiteX3" fmla="*/ 12230100 w 12293600"/>
              <a:gd name="connsiteY3" fmla="*/ 2182283 h 3909483"/>
              <a:gd name="connsiteX4" fmla="*/ 12440 w 12293600"/>
              <a:gd name="connsiteY4" fmla="*/ 0 h 3909483"/>
              <a:gd name="connsiteX5" fmla="*/ 0 w 12293600"/>
              <a:gd name="connsiteY5" fmla="*/ 112183 h 3909483"/>
              <a:gd name="connsiteX6" fmla="*/ 14741 w 12293600"/>
              <a:gd name="connsiteY6" fmla="*/ 59266 h 3909483"/>
              <a:gd name="connsiteX0" fmla="*/ 18952 w 12293600"/>
              <a:gd name="connsiteY0" fmla="*/ 59266 h 3909483"/>
              <a:gd name="connsiteX1" fmla="*/ 0 w 12293600"/>
              <a:gd name="connsiteY1" fmla="*/ 3896783 h 3909483"/>
              <a:gd name="connsiteX2" fmla="*/ 12293600 w 12293600"/>
              <a:gd name="connsiteY2" fmla="*/ 3909483 h 3909483"/>
              <a:gd name="connsiteX3" fmla="*/ 12230100 w 12293600"/>
              <a:gd name="connsiteY3" fmla="*/ 2182283 h 3909483"/>
              <a:gd name="connsiteX4" fmla="*/ 12440 w 12293600"/>
              <a:gd name="connsiteY4" fmla="*/ 0 h 3909483"/>
              <a:gd name="connsiteX5" fmla="*/ 0 w 12293600"/>
              <a:gd name="connsiteY5" fmla="*/ 112183 h 3909483"/>
              <a:gd name="connsiteX6" fmla="*/ 18952 w 12293600"/>
              <a:gd name="connsiteY6" fmla="*/ 59266 h 3909483"/>
              <a:gd name="connsiteX0" fmla="*/ 18952 w 12293600"/>
              <a:gd name="connsiteY0" fmla="*/ 188383 h 4038600"/>
              <a:gd name="connsiteX1" fmla="*/ 0 w 12293600"/>
              <a:gd name="connsiteY1" fmla="*/ 4025900 h 4038600"/>
              <a:gd name="connsiteX2" fmla="*/ 12293600 w 12293600"/>
              <a:gd name="connsiteY2" fmla="*/ 4038600 h 4038600"/>
              <a:gd name="connsiteX3" fmla="*/ 12230100 w 12293600"/>
              <a:gd name="connsiteY3" fmla="*/ 2311400 h 4038600"/>
              <a:gd name="connsiteX4" fmla="*/ 50345 w 12293600"/>
              <a:gd name="connsiteY4" fmla="*/ 0 h 4038600"/>
              <a:gd name="connsiteX5" fmla="*/ 0 w 12293600"/>
              <a:gd name="connsiteY5" fmla="*/ 241300 h 4038600"/>
              <a:gd name="connsiteX6" fmla="*/ 18952 w 12293600"/>
              <a:gd name="connsiteY6" fmla="*/ 188383 h 4038600"/>
              <a:gd name="connsiteX0" fmla="*/ 42116 w 12293600"/>
              <a:gd name="connsiteY0" fmla="*/ 175683 h 4038600"/>
              <a:gd name="connsiteX1" fmla="*/ 0 w 12293600"/>
              <a:gd name="connsiteY1" fmla="*/ 4025900 h 4038600"/>
              <a:gd name="connsiteX2" fmla="*/ 12293600 w 12293600"/>
              <a:gd name="connsiteY2" fmla="*/ 4038600 h 4038600"/>
              <a:gd name="connsiteX3" fmla="*/ 12230100 w 12293600"/>
              <a:gd name="connsiteY3" fmla="*/ 2311400 h 4038600"/>
              <a:gd name="connsiteX4" fmla="*/ 50345 w 12293600"/>
              <a:gd name="connsiteY4" fmla="*/ 0 h 4038600"/>
              <a:gd name="connsiteX5" fmla="*/ 0 w 12293600"/>
              <a:gd name="connsiteY5" fmla="*/ 241300 h 4038600"/>
              <a:gd name="connsiteX6" fmla="*/ 42116 w 12293600"/>
              <a:gd name="connsiteY6" fmla="*/ 175683 h 4038600"/>
              <a:gd name="connsiteX0" fmla="*/ 42116 w 12293600"/>
              <a:gd name="connsiteY0" fmla="*/ 175683 h 4038600"/>
              <a:gd name="connsiteX1" fmla="*/ 0 w 12293600"/>
              <a:gd name="connsiteY1" fmla="*/ 4025900 h 4038600"/>
              <a:gd name="connsiteX2" fmla="*/ 12293600 w 12293600"/>
              <a:gd name="connsiteY2" fmla="*/ 4038600 h 4038600"/>
              <a:gd name="connsiteX3" fmla="*/ 12230100 w 12293600"/>
              <a:gd name="connsiteY3" fmla="*/ 2311400 h 4038600"/>
              <a:gd name="connsiteX4" fmla="*/ 50345 w 12293600"/>
              <a:gd name="connsiteY4" fmla="*/ 0 h 4038600"/>
              <a:gd name="connsiteX5" fmla="*/ 50540 w 12293600"/>
              <a:gd name="connsiteY5" fmla="*/ 6350 h 4038600"/>
              <a:gd name="connsiteX6" fmla="*/ 42116 w 12293600"/>
              <a:gd name="connsiteY6" fmla="*/ 175683 h 4038600"/>
              <a:gd name="connsiteX0" fmla="*/ 42116 w 12293600"/>
              <a:gd name="connsiteY0" fmla="*/ 175683 h 4038600"/>
              <a:gd name="connsiteX1" fmla="*/ 0 w 12293600"/>
              <a:gd name="connsiteY1" fmla="*/ 4025900 h 4038600"/>
              <a:gd name="connsiteX2" fmla="*/ 12293600 w 12293600"/>
              <a:gd name="connsiteY2" fmla="*/ 4038600 h 4038600"/>
              <a:gd name="connsiteX3" fmla="*/ 12230100 w 12293600"/>
              <a:gd name="connsiteY3" fmla="*/ 2311400 h 4038600"/>
              <a:gd name="connsiteX4" fmla="*/ 50345 w 12293600"/>
              <a:gd name="connsiteY4" fmla="*/ 0 h 4038600"/>
              <a:gd name="connsiteX5" fmla="*/ 44222 w 12293600"/>
              <a:gd name="connsiteY5" fmla="*/ 2117 h 4038600"/>
              <a:gd name="connsiteX6" fmla="*/ 42116 w 12293600"/>
              <a:gd name="connsiteY6" fmla="*/ 175683 h 4038600"/>
              <a:gd name="connsiteX0" fmla="*/ 42116 w 12230100"/>
              <a:gd name="connsiteY0" fmla="*/ 175683 h 4048225"/>
              <a:gd name="connsiteX1" fmla="*/ 0 w 12230100"/>
              <a:gd name="connsiteY1" fmla="*/ 4025900 h 4048225"/>
              <a:gd name="connsiteX2" fmla="*/ 12226568 w 12230100"/>
              <a:gd name="connsiteY2" fmla="*/ 4048225 h 4048225"/>
              <a:gd name="connsiteX3" fmla="*/ 12230100 w 12230100"/>
              <a:gd name="connsiteY3" fmla="*/ 2311400 h 4048225"/>
              <a:gd name="connsiteX4" fmla="*/ 50345 w 12230100"/>
              <a:gd name="connsiteY4" fmla="*/ 0 h 4048225"/>
              <a:gd name="connsiteX5" fmla="*/ 44222 w 12230100"/>
              <a:gd name="connsiteY5" fmla="*/ 2117 h 4048225"/>
              <a:gd name="connsiteX6" fmla="*/ 42116 w 12230100"/>
              <a:gd name="connsiteY6" fmla="*/ 175683 h 404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30100" h="4048225">
                <a:moveTo>
                  <a:pt x="42116" y="175683"/>
                </a:moveTo>
                <a:cubicBezTo>
                  <a:pt x="37202" y="1454855"/>
                  <a:pt x="4914" y="2746728"/>
                  <a:pt x="0" y="4025900"/>
                </a:cubicBezTo>
                <a:lnTo>
                  <a:pt x="12226568" y="4048225"/>
                </a:lnTo>
                <a:cubicBezTo>
                  <a:pt x="12227745" y="3469283"/>
                  <a:pt x="12228923" y="2890342"/>
                  <a:pt x="12230100" y="2311400"/>
                </a:cubicBezTo>
                <a:lnTo>
                  <a:pt x="50345" y="0"/>
                </a:lnTo>
                <a:lnTo>
                  <a:pt x="44222" y="2117"/>
                </a:lnTo>
                <a:lnTo>
                  <a:pt x="42116" y="1756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93D0B0-D3D1-EB93-BBA7-A108D0FE3365}"/>
              </a:ext>
            </a:extLst>
          </p:cNvPr>
          <p:cNvSpPr txBox="1"/>
          <p:nvPr/>
        </p:nvSpPr>
        <p:spPr>
          <a:xfrm>
            <a:off x="0" y="4403300"/>
            <a:ext cx="310372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bg1"/>
                </a:solidFill>
                <a:latin typeface="Montserrat" panose="00000500000000000000" pitchFamily="2" charset="-52"/>
              </a:rPr>
              <a:t>Текст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97C2FB-2900-3C7B-4EE8-741BBE7B6E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641" y="866503"/>
            <a:ext cx="6834066" cy="3628889"/>
          </a:xfrm>
          <a:prstGeom prst="rect">
            <a:avLst/>
          </a:prstGeom>
        </p:spPr>
      </p:pic>
      <p:sp>
        <p:nvSpPr>
          <p:cNvPr id="1110" name="Дуга 1109">
            <a:extLst>
              <a:ext uri="{FF2B5EF4-FFF2-40B4-BE49-F238E27FC236}">
                <a16:creationId xmlns:a16="http://schemas.microsoft.com/office/drawing/2014/main" id="{2E77F6E1-947B-991B-403F-381FF991236A}"/>
              </a:ext>
            </a:extLst>
          </p:cNvPr>
          <p:cNvSpPr/>
          <p:nvPr/>
        </p:nvSpPr>
        <p:spPr>
          <a:xfrm rot="18599248">
            <a:off x="6247239" y="1617697"/>
            <a:ext cx="3293454" cy="3293454"/>
          </a:xfrm>
          <a:prstGeom prst="arc">
            <a:avLst/>
          </a:prstGeom>
          <a:ln w="22225" cap="rnd">
            <a:solidFill>
              <a:schemeClr val="bg1"/>
            </a:solidFill>
            <a:prstDash val="sysDot"/>
            <a:round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1" name="Дуга 1110">
            <a:extLst>
              <a:ext uri="{FF2B5EF4-FFF2-40B4-BE49-F238E27FC236}">
                <a16:creationId xmlns:a16="http://schemas.microsoft.com/office/drawing/2014/main" id="{05F04759-ACCF-6BE1-717C-C424E1BB8F7D}"/>
              </a:ext>
            </a:extLst>
          </p:cNvPr>
          <p:cNvSpPr/>
          <p:nvPr/>
        </p:nvSpPr>
        <p:spPr>
          <a:xfrm rot="18599248" flipH="1" flipV="1">
            <a:off x="8792612" y="316698"/>
            <a:ext cx="3293454" cy="3293454"/>
          </a:xfrm>
          <a:prstGeom prst="arc">
            <a:avLst/>
          </a:prstGeom>
          <a:ln w="22225" cap="rnd">
            <a:solidFill>
              <a:schemeClr val="bg1"/>
            </a:solidFill>
            <a:prstDash val="sysDot"/>
            <a:round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9" name="Дуга 1158">
            <a:extLst>
              <a:ext uri="{FF2B5EF4-FFF2-40B4-BE49-F238E27FC236}">
                <a16:creationId xmlns:a16="http://schemas.microsoft.com/office/drawing/2014/main" id="{4341B9B3-AA8F-F224-2411-A3FCC1F98B52}"/>
              </a:ext>
            </a:extLst>
          </p:cNvPr>
          <p:cNvSpPr/>
          <p:nvPr/>
        </p:nvSpPr>
        <p:spPr>
          <a:xfrm rot="18599248" flipH="1" flipV="1">
            <a:off x="6116823" y="1973798"/>
            <a:ext cx="1524162" cy="1524162"/>
          </a:xfrm>
          <a:prstGeom prst="arc">
            <a:avLst/>
          </a:prstGeom>
          <a:ln w="22225" cap="rnd">
            <a:solidFill>
              <a:schemeClr val="bg1"/>
            </a:solidFill>
            <a:prstDash val="sysDot"/>
            <a:round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0" name="Дуга 1159">
            <a:extLst>
              <a:ext uri="{FF2B5EF4-FFF2-40B4-BE49-F238E27FC236}">
                <a16:creationId xmlns:a16="http://schemas.microsoft.com/office/drawing/2014/main" id="{520FCC7D-49A6-01DB-C9CC-C77ADB5C5CC3}"/>
              </a:ext>
            </a:extLst>
          </p:cNvPr>
          <p:cNvSpPr/>
          <p:nvPr/>
        </p:nvSpPr>
        <p:spPr>
          <a:xfrm rot="3000752" flipH="1">
            <a:off x="9206519" y="1677589"/>
            <a:ext cx="1524162" cy="1524162"/>
          </a:xfrm>
          <a:prstGeom prst="arc">
            <a:avLst/>
          </a:prstGeom>
          <a:ln w="22225" cap="rnd">
            <a:solidFill>
              <a:schemeClr val="bg1"/>
            </a:solidFill>
            <a:prstDash val="sysDot"/>
            <a:round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>
            <a:off x="-1788815" y="4041404"/>
            <a:ext cx="4256244" cy="4256244"/>
          </a:xfrm>
          <a:prstGeom prst="ellipse">
            <a:avLst/>
          </a:prstGeom>
          <a:noFill/>
          <a:ln w="1016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0" name="Группа 59"/>
          <p:cNvGrpSpPr/>
          <p:nvPr/>
        </p:nvGrpSpPr>
        <p:grpSpPr>
          <a:xfrm>
            <a:off x="10537322" y="176601"/>
            <a:ext cx="1441817" cy="479132"/>
            <a:chOff x="618275" y="5784697"/>
            <a:chExt cx="1441817" cy="479132"/>
          </a:xfrm>
        </p:grpSpPr>
        <p:sp>
          <p:nvSpPr>
            <p:cNvPr id="62" name="Овал 61"/>
            <p:cNvSpPr/>
            <p:nvPr/>
          </p:nvSpPr>
          <p:spPr>
            <a:xfrm>
              <a:off x="618275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>
              <a:off x="1039261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Овал 64"/>
            <p:cNvSpPr/>
            <p:nvPr/>
          </p:nvSpPr>
          <p:spPr>
            <a:xfrm>
              <a:off x="1460247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Овал 65"/>
            <p:cNvSpPr/>
            <p:nvPr/>
          </p:nvSpPr>
          <p:spPr>
            <a:xfrm>
              <a:off x="1881233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Овал 66"/>
            <p:cNvSpPr/>
            <p:nvPr/>
          </p:nvSpPr>
          <p:spPr>
            <a:xfrm>
              <a:off x="828768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Овал 67"/>
            <p:cNvSpPr/>
            <p:nvPr/>
          </p:nvSpPr>
          <p:spPr>
            <a:xfrm>
              <a:off x="1249754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Овал 68"/>
            <p:cNvSpPr/>
            <p:nvPr/>
          </p:nvSpPr>
          <p:spPr>
            <a:xfrm>
              <a:off x="1670740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28" name="AutoShape 4" descr="data:image/png;base64,iVBORw0KGgoAAAANSUhEUgAAAIQAAACECAIAAADeJhTwAAAAAXNSR0IArs4c6QAAAANzQklUCAgI2+FP4AAAAqpJREFUeJztnctuwzAMwJZh///L3XG+GJAgKaEz8lg0bgJCUS2/rs/n8yUMvp++AflDGSCUAUIZIJQBQhkglAFCGSCUAUIZIJQBQhkglAFCGSCUAeIne8F1Xe03sY6prO3vPs9eu5Jtv0J2rMjIAKEMEMoAkc4ZK5Xx8+w7umusPtLOnc+1YmSAUAYIZYAo5YyVyLtyYo5W5Hcj/Y9K+13PZWSAUAYIZYBoyxldRGpKESI1KNo8YyMDhDJAKAMELmdExi1236flgCxGBghlgFAGiLacMT3e0DVGnb3PO/OQkQFCGSCUAaKUMybmGkX6DZH5TpXa1MRzRTAyQCgDhDJAXKfUcypzZE95RiMDhDJAKANEaX3GU3Wk7JhH5do7c5WRAUIZIJQBYqQ2NT1PqTJftpJXpvs0RgYIZYBQBoiR2lQll1T6EJF72JHNJRPzuIwMEMoAoQwQI3uH3LnWOjtOPpEbujAyQCgDhDJAjKzP6NrTKdsvqfRjdr8b+XzFvUNegjJAKANEqTbVVV/qqkft6No7ZHpdoZEBQhkglAGibTyjUs+Z2F+20hdZqdyP4xkHowwQygAx0s+Ybmd6v5Dp/dh3GBkglAFCGSDacsbKdD9j+vuVdqxNvQRlgFAGiFvPz6i8Tyv/9yv3c+c+IkYGCGWAUAYI3Dl92d99apzc9RkvRxkglAECfU5fVz9gev12Vx41MkAoA4QyQBxzTt/EHlNP7a++w8gAoQwQygCBO3MpS6WmNL1PibWpg1EGCGWAwOWMiXHsifWGExgZIJQBQhkgcOf0Rdpf3+Nd/Yw75+zuMDJAKAOEMkAcc07fxLkX0/uIZDEyQCgDhDJAHHNO33/AyAChDBDKAKEMEMoAoQwQygChDBDKAKEMEMoAoQwQygChDBDKAPELAbJ1EodFaqw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data:image/png;base64,iVBORw0KGgoAAAANSUhEUgAAAIQAAACECAIAAADeJhTwAAAAAXNSR0IArs4c6QAAAANzQklUCAgI2+FP4AAAAqpJREFUeJztnctuwzAMwJZh///L3XG+GJAgKaEz8lg0bgJCUS2/rs/n8yUMvp++AflDGSCUAUIZIJQBQhkglAFCGSCUAUIZIJQBQhkglAFCGSCUAeIne8F1Xe03sY6prO3vPs9eu5Jtv0J2rMjIAKEMEMoAkc4ZK5Xx8+w7umusPtLOnc+1YmSAUAYIZYAo5YyVyLtyYo5W5Hcj/Y9K+13PZWSAUAYIZYBoyxldRGpKESI1KNo8YyMDhDJAKAMELmdExi1236flgCxGBghlgFAGiLacMT3e0DVGnb3PO/OQkQFCGSCUAaKUMybmGkX6DZH5TpXa1MRzRTAyQCgDhDJAXKfUcypzZE95RiMDhDJAKANEaX3GU3Wk7JhH5do7c5WRAUIZIJQBYqQ2NT1PqTJftpJXpvs0RgYIZYBQBoiR2lQll1T6EJF72JHNJRPzuIwMEMoAoQwQI3uH3LnWOjtOPpEbujAyQCgDhDJAjKzP6NrTKdsvqfRjdr8b+XzFvUNegjJAKANEqTbVVV/qqkft6No7ZHpdoZEBQhkglAGibTyjUs+Z2F+20hdZqdyP4xkHowwQygAx0s+Ybmd6v5Dp/dh3GBkglAFCGSDacsbKdD9j+vuVdqxNvQRlgFAGiFvPz6i8Tyv/9yv3c+c+IkYGCGWAUAYI3Dl92d99apzc9RkvRxkglAECfU5fVz9gev12Vx41MkAoA4QyQBxzTt/EHlNP7a++w8gAoQwQygCBO3MpS6WmNL1PibWpg1EGCGWAwOWMiXHsifWGExgZIJQBQhkgcOf0Rdpf3+Nd/Yw75+zuMDJAKAOEMkAcc07fxLkX0/uIZDEyQCgDhDJAHHNO33/AyAChDBDKAKEMEMoAoQwQygChDBDKAKEMEMoAoQwQygChDBDKAPELAbJ1EodFaqw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data:image/png;base64,iVBORw0KGgoAAAANSUhEUgAAAIQAAACECAIAAADeJhTwAAAAAXNSR0IArs4c6QAAAANzQklUCAgI2+FP4AAAAqpJREFUeJztnctuwzAMwJZh///L3XG+GJAgKaEz8lg0bgJCUS2/rs/n8yUMvp++AflDGSCUAUIZIJQBQhkglAFCGSCUAUIZIJQBQhkglAFCGSCUAeIne8F1Xe03sY6prO3vPs9eu5Jtv0J2rMjIAKEMEMoAkc4ZK5Xx8+w7umusPtLOnc+1YmSAUAYIZYAo5YyVyLtyYo5W5Hcj/Y9K+13PZWSAUAYIZYBoyxldRGpKESI1KNo8YyMDhDJAKAMELmdExi1236flgCxGBghlgFAGiLacMT3e0DVGnb3PO/OQkQFCGSCUAaKUMybmGkX6DZH5TpXa1MRzRTAyQCgDhDJAXKfUcypzZE95RiMDhDJAKANEaX3GU3Wk7JhH5do7c5WRAUIZIJQBYqQ2NT1PqTJftpJXpvs0RgYIZYBQBoiR2lQll1T6EJF72JHNJRPzuIwMEMoAoQwQI3uH3LnWOjtOPpEbujAyQCgDhDJAjKzP6NrTKdsvqfRjdr8b+XzFvUNegjJAKANEqTbVVV/qqkft6No7ZHpdoZEBQhkglAGibTyjUs+Z2F+20hdZqdyP4xkHowwQygAx0s+Ybmd6v5Dp/dh3GBkglAFCGSDacsbKdD9j+vuVdqxNvQRlgFAGiFvPz6i8Tyv/9yv3c+c+IkYGCGWAUAYI3Dl92d99apzc9RkvRxkglAECfU5fVz9gev12Vx41MkAoA4QyQBxzTt/EHlNP7a++w8gAoQwQygCBO3MpS6WmNL1PibWpg1EGCGWAwOWMiXHsifWGExgZIJQBQhkgcOf0Rdpf3+Nd/Yw75+zuMDJAKAOEMkAcc07fxLkX0/uIZDEyQCgDhDJAHHNO33/AyAChDBDKAKEMEMoAoQwQygChDBDKAKEMEMoAoQwQygChDBDKAPELAbJ1EodFaqw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data:image/png;base64,iVBORw0KGgoAAAANSUhEUgAAAIQAAACECAIAAADeJhTwAAAAAXNSR0IArs4c6QAAAANzQklUCAgI2+FP4AAAAqpJREFUeJztnctuwzAMwJZh///L3XG+GJAgKaEz8lg0bgJCUS2/rs/n8yUMvp++AflDGSCUAUIZIJQBQhkglAFCGSCUAUIZIJQBQhkglAFCGSCUAeIne8F1Xe03sY6prO3vPs9eu5Jtv0J2rMjIAKEMEMoAkc4ZK5Xx8+w7umusPtLOnc+1YmSAUAYIZYAo5YyVyLtyYo5W5Hcj/Y9K+13PZWSAUAYIZYBoyxldRGpKESI1KNo8YyMDhDJAKAMELmdExi1236flgCxGBghlgFAGiLacMT3e0DVGnb3PO/OQkQFCGSCUAaKUMybmGkX6DZH5TpXa1MRzRTAyQCgDhDJAXKfUcypzZE95RiMDhDJAKANEaX3GU3Wk7JhH5do7c5WRAUIZIJQBYqQ2NT1PqTJftpJXpvs0RgYIZYBQBoiR2lQll1T6EJF72JHNJRPzuIwMEMoAoQwQI3uH3LnWOjtOPpEbujAyQCgDhDJAjKzP6NrTKdsvqfRjdr8b+XzFvUNegjJAKANEqTbVVV/qqkft6No7ZHpdoZEBQhkglAGibTyjUs+Z2F+20hdZqdyP4xkHowwQygAx0s+Ybmd6v5Dp/dh3GBkglAFCGSDacsbKdD9j+vuVdqxNvQRlgFAGiFvPz6i8Tyv/9yv3c+c+IkYGCGWAUAYI3Dl92d99apzc9RkvRxkglAECfU5fVz9gev12Vx41MkAoA4QyQBxzTt/EHlNP7a++w8gAoQwQygCBO3MpS6WmNL1PibWpg1EGCGWAwOWMiXHsifWGExgZIJQBQhkgcOf0Rdpf3+Nd/Yw75+zuMDJAKAOEMkAcc07fxLkX0/uIZDEyQCgDhDJAHHNO33/AyAChDBDKAKEMEMoAoQwQygChDBDKAKEMEMoAoQwQygChDBDKAPELAbJ1EodFaqw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data:image/png;base64,iVBORw0KGgoAAAANSUhEUgAAAIQAAACECAIAAADeJhTwAAAAAXNSR0IArs4c6QAAAANzQklUCAgI2+FP4AAAAqpJREFUeJztnctuwzAMwJZh///L3XG+GJAgKaEz8lg0bgJCUS2/rs/n8yUMvp++AflDGSCUAUIZIJQBQhkglAFCGSCUAUIZIJQBQhkglAFCGSCUAeIne8F1Xe03sY6prO3vPs9eu5Jtv0J2rMjIAKEMEMoAkc4ZK5Xx8+w7umusPtLOnc+1YmSAUAYIZYAo5YyVyLtyYo5W5Hcj/Y9K+13PZWSAUAYIZYBoyxldRGpKESI1KNo8YyMDhDJAKAMELmdExi1236flgCxGBghlgFAGiLacMT3e0DVGnb3PO/OQkQFCGSCUAaKUMybmGkX6DZH5TpXa1MRzRTAyQCgDhDJAXKfUcypzZE95RiMDhDJAKANEaX3GU3Wk7JhH5do7c5WRAUIZIJQBYqQ2NT1PqTJftpJXpvs0RgYIZYBQBoiR2lQll1T6EJF72JHNJRPzuIwMEMoAoQwQI3uH3LnWOjtOPpEbujAyQCgDhDJAjKzP6NrTKdsvqfRjdr8b+XzFvUNegjJAKANEqTbVVV/qqkft6No7ZHpdoZEBQhkglAGibTyjUs+Z2F+20hdZqdyP4xkHowwQygAx0s+Ybmd6v5Dp/dh3GBkglAFCGSDacsbKdD9j+vuVdqxNvQRlgFAGiFvPz6i8Tyv/9yv3c+c+IkYGCGWAUAYI3Dl92d99apzc9RkvRxkglAECfU5fVz9gev12Vx41MkAoA4QyQBxzTt/EHlNP7a++w8gAoQwQygCBO3MpS6WmNL1PibWpg1EGCGWAwOWMiXHsifWGExgZIJQBQhkgcOf0Rdpf3+Nd/Yw75+zuMDJAKAOEMkAcc07fxLkX0/uIZDEyQCgDhDJAHHNO33/AyAChDBDKAKEMEMoAoQwQygChDBDKAKEMEMoAoQwQygChDBDKAPELAbJ1EodFaqw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4037504" y="5166909"/>
            <a:ext cx="6920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2168EE"/>
                </a:solidFill>
              </a:rPr>
              <a:t>Спасибо за внимание</a:t>
            </a:r>
            <a:endParaRPr lang="ru-RU" sz="4800" dirty="0">
              <a:solidFill>
                <a:srgbClr val="2168EE"/>
              </a:solidFill>
            </a:endParaRPr>
          </a:p>
        </p:txBody>
      </p:sp>
      <p:pic>
        <p:nvPicPr>
          <p:cNvPr id="25" name="Picture 2" descr="C:\Users\User-SKP\Downloads\IMG_48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7199" y="333488"/>
            <a:ext cx="2575097" cy="3108960"/>
          </a:xfrm>
          <a:prstGeom prst="rect">
            <a:avLst/>
          </a:prstGeom>
          <a:noFill/>
        </p:spPr>
      </p:pic>
      <p:pic>
        <p:nvPicPr>
          <p:cNvPr id="26" name="Picture 13" descr="C:\Users\User-SKP\Desktop\1с\Без назван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56344" y="1665886"/>
            <a:ext cx="2058178" cy="2058178"/>
          </a:xfrm>
          <a:prstGeom prst="rect">
            <a:avLst/>
          </a:prstGeom>
          <a:noFill/>
        </p:spPr>
      </p:pic>
      <p:sp>
        <p:nvSpPr>
          <p:cNvPr id="27" name="Прямоугольник 26"/>
          <p:cNvSpPr/>
          <p:nvPr/>
        </p:nvSpPr>
        <p:spPr>
          <a:xfrm>
            <a:off x="-118576" y="3513294"/>
            <a:ext cx="501037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Валяс</a:t>
            </a:r>
            <a:r>
              <a:rPr lang="ru-RU" sz="36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Надежда Геннадьевна</a:t>
            </a:r>
          </a:p>
        </p:txBody>
      </p:sp>
    </p:spTree>
    <p:extLst>
      <p:ext uri="{BB962C8B-B14F-4D97-AF65-F5344CB8AC3E}">
        <p14:creationId xmlns:p14="http://schemas.microsoft.com/office/powerpoint/2010/main" val="148198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27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738DD21-199C-EDAD-F9DA-D8FD067FD47C}"/>
              </a:ext>
            </a:extLst>
          </p:cNvPr>
          <p:cNvSpPr/>
          <p:nvPr/>
        </p:nvSpPr>
        <p:spPr>
          <a:xfrm rot="5400000">
            <a:off x="4409509" y="-3874633"/>
            <a:ext cx="3921623" cy="11643361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92C23F-772D-0620-458A-0D6E6D25A7A9}"/>
              </a:ext>
            </a:extLst>
          </p:cNvPr>
          <p:cNvSpPr txBox="1"/>
          <p:nvPr/>
        </p:nvSpPr>
        <p:spPr>
          <a:xfrm>
            <a:off x="1072054" y="208156"/>
            <a:ext cx="11214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>
                <a:solidFill>
                  <a:schemeClr val="accent1">
                    <a:lumMod val="75000"/>
                  </a:schemeClr>
                </a:solidFill>
              </a:rPr>
              <a:t>"Разговоры о важном с родителями»</a:t>
            </a:r>
            <a:endParaRPr lang="ru-RU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7" name="Рисунок 4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47" y="5336772"/>
            <a:ext cx="3050771" cy="13716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181376" y="1194882"/>
            <a:ext cx="8360502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Задачи:</a:t>
            </a:r>
          </a:p>
          <a:p>
            <a:r>
              <a:rPr lang="ru-RU" dirty="0"/>
              <a:t>1.Предоставить родителям объективную научную информацию об особенностях </a:t>
            </a:r>
            <a:r>
              <a:rPr lang="ru-RU" dirty="0" smtClean="0"/>
              <a:t>развития детей </a:t>
            </a:r>
            <a:r>
              <a:rPr lang="ru-RU" dirty="0"/>
              <a:t>и подростков в разные периоды жизни;</a:t>
            </a:r>
          </a:p>
          <a:p>
            <a:r>
              <a:rPr lang="ru-RU" dirty="0" smtClean="0"/>
              <a:t>2</a:t>
            </a:r>
            <a:r>
              <a:rPr lang="en-US" dirty="0"/>
              <a:t>.</a:t>
            </a:r>
            <a:r>
              <a:rPr lang="ru-RU" dirty="0" smtClean="0"/>
              <a:t> </a:t>
            </a:r>
            <a:r>
              <a:rPr lang="ru-RU" dirty="0"/>
              <a:t>Способствовать формированию </a:t>
            </a:r>
            <a:r>
              <a:rPr lang="ru-RU" dirty="0" smtClean="0"/>
              <a:t>положительных </a:t>
            </a:r>
            <a:r>
              <a:rPr lang="ru-RU" dirty="0"/>
              <a:t>образов: «семьи», «родителей», «детей</a:t>
            </a:r>
            <a:r>
              <a:rPr lang="ru-RU" dirty="0" smtClean="0"/>
              <a:t>» «школы»; </a:t>
            </a:r>
          </a:p>
          <a:p>
            <a:r>
              <a:rPr lang="ru-RU" dirty="0" smtClean="0"/>
              <a:t>3</a:t>
            </a:r>
            <a:r>
              <a:rPr lang="en-US" dirty="0" smtClean="0"/>
              <a:t>.</a:t>
            </a:r>
            <a:r>
              <a:rPr lang="ru-RU" dirty="0" smtClean="0"/>
              <a:t> </a:t>
            </a:r>
            <a:r>
              <a:rPr lang="ru-RU" dirty="0"/>
              <a:t>Развивать навыки самоуважения и уважения к детям;</a:t>
            </a:r>
          </a:p>
          <a:p>
            <a:r>
              <a:rPr lang="ru-RU" dirty="0"/>
              <a:t>4</a:t>
            </a:r>
            <a:r>
              <a:rPr lang="ru-RU" dirty="0" smtClean="0"/>
              <a:t> </a:t>
            </a:r>
            <a:r>
              <a:rPr lang="en-US" dirty="0" smtClean="0"/>
              <a:t>.</a:t>
            </a:r>
            <a:r>
              <a:rPr lang="ru-RU" dirty="0" smtClean="0"/>
              <a:t>Способствовать </a:t>
            </a:r>
            <a:r>
              <a:rPr lang="ru-RU" dirty="0"/>
              <a:t>развитию навыков эффективного общения;</a:t>
            </a:r>
          </a:p>
          <a:p>
            <a:r>
              <a:rPr lang="ru-RU" dirty="0"/>
              <a:t>5</a:t>
            </a:r>
            <a:r>
              <a:rPr lang="ru-RU" dirty="0" smtClean="0"/>
              <a:t>.Распространить опыт реализации проекта на областном уровне</a:t>
            </a:r>
          </a:p>
          <a:p>
            <a:endParaRPr lang="ru-RU" dirty="0"/>
          </a:p>
          <a:p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949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Овал 81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>
            <a:off x="-5400011" y="-793879"/>
            <a:ext cx="8423314" cy="8423314"/>
          </a:xfrm>
          <a:prstGeom prst="ellipse">
            <a:avLst/>
          </a:prstGeom>
          <a:noFill/>
          <a:ln w="1524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268047" y="1375996"/>
            <a:ext cx="4106008" cy="4106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DECC55EE-013E-BE96-18F3-691E1A984A54}"/>
              </a:ext>
            </a:extLst>
          </p:cNvPr>
          <p:cNvSpPr/>
          <p:nvPr/>
        </p:nvSpPr>
        <p:spPr>
          <a:xfrm>
            <a:off x="593558" y="1443789"/>
            <a:ext cx="5085347" cy="3921961"/>
          </a:xfrm>
          <a:prstGeom prst="ellipse">
            <a:avLst/>
          </a:prstGeom>
          <a:solidFill>
            <a:srgbClr val="216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>
                <a:solidFill>
                  <a:schemeClr val="bg1"/>
                </a:solidFill>
              </a:rPr>
              <a:t>ФОРМЫ </a:t>
            </a:r>
            <a:r>
              <a:rPr lang="ru-RU" sz="3200" dirty="0" smtClean="0">
                <a:solidFill>
                  <a:schemeClr val="bg1"/>
                </a:solidFill>
              </a:rPr>
              <a:t>ВЗАИМОДЕЙСТВИЯ </a:t>
            </a:r>
            <a:r>
              <a:rPr lang="ru-RU" sz="3200" dirty="0">
                <a:solidFill>
                  <a:schemeClr val="bg1"/>
                </a:solidFill>
              </a:rPr>
              <a:t>СЕМЬИ И ШКОЛЫ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F21E83F-4643-011C-6573-478839474238}"/>
              </a:ext>
            </a:extLst>
          </p:cNvPr>
          <p:cNvSpPr txBox="1"/>
          <p:nvPr/>
        </p:nvSpPr>
        <p:spPr>
          <a:xfrm>
            <a:off x="5888953" y="2573116"/>
            <a:ext cx="572895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ru-RU" sz="3600" dirty="0">
              <a:latin typeface="Montserrat SemiBold" panose="00000700000000000000" pitchFamily="2" charset="-52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F098153-41DD-661A-765E-A7005FCD5620}"/>
              </a:ext>
            </a:extLst>
          </p:cNvPr>
          <p:cNvSpPr txBox="1"/>
          <p:nvPr/>
        </p:nvSpPr>
        <p:spPr>
          <a:xfrm>
            <a:off x="5888953" y="3698920"/>
            <a:ext cx="310372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ru-RU" sz="2800" dirty="0">
              <a:latin typeface="Montserrat" panose="00000500000000000000" pitchFamily="2" charset="-52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348325F-5710-8F61-42C3-F2C5F60DBDB7}"/>
              </a:ext>
            </a:extLst>
          </p:cNvPr>
          <p:cNvSpPr txBox="1"/>
          <p:nvPr/>
        </p:nvSpPr>
        <p:spPr>
          <a:xfrm>
            <a:off x="1826334" y="3687443"/>
            <a:ext cx="310372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endParaRPr lang="ru-RU" sz="28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grpSp>
        <p:nvGrpSpPr>
          <p:cNvPr id="3" name="Группа 82"/>
          <p:cNvGrpSpPr/>
          <p:nvPr/>
        </p:nvGrpSpPr>
        <p:grpSpPr>
          <a:xfrm>
            <a:off x="10602743" y="472286"/>
            <a:ext cx="1441817" cy="479132"/>
            <a:chOff x="618275" y="5784697"/>
            <a:chExt cx="1441817" cy="479132"/>
          </a:xfrm>
        </p:grpSpPr>
        <p:sp>
          <p:nvSpPr>
            <p:cNvPr id="84" name="Овал 83"/>
            <p:cNvSpPr/>
            <p:nvPr/>
          </p:nvSpPr>
          <p:spPr>
            <a:xfrm>
              <a:off x="618275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Овал 84"/>
            <p:cNvSpPr/>
            <p:nvPr/>
          </p:nvSpPr>
          <p:spPr>
            <a:xfrm>
              <a:off x="1039261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Овал 85"/>
            <p:cNvSpPr/>
            <p:nvPr/>
          </p:nvSpPr>
          <p:spPr>
            <a:xfrm>
              <a:off x="1460247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Овал 86"/>
            <p:cNvSpPr/>
            <p:nvPr/>
          </p:nvSpPr>
          <p:spPr>
            <a:xfrm>
              <a:off x="1881233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Овал 87"/>
            <p:cNvSpPr/>
            <p:nvPr/>
          </p:nvSpPr>
          <p:spPr>
            <a:xfrm>
              <a:off x="828768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Овал 88"/>
            <p:cNvSpPr/>
            <p:nvPr/>
          </p:nvSpPr>
          <p:spPr>
            <a:xfrm>
              <a:off x="1249754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0" name="Овал 89"/>
            <p:cNvSpPr/>
            <p:nvPr/>
          </p:nvSpPr>
          <p:spPr>
            <a:xfrm>
              <a:off x="1670740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868" y="336323"/>
            <a:ext cx="1957698" cy="195769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194" y="2059460"/>
            <a:ext cx="2095445" cy="209544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085" y="4908015"/>
            <a:ext cx="1949985" cy="194998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2" y="2133039"/>
            <a:ext cx="2105716" cy="210571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453" y="399102"/>
            <a:ext cx="1668556" cy="166855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984" y="4120869"/>
            <a:ext cx="1910961" cy="191096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113" y="237578"/>
            <a:ext cx="1511011" cy="151101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5208856"/>
            <a:ext cx="1649144" cy="164914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485" y="4275354"/>
            <a:ext cx="2077320" cy="207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1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27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738DD21-199C-EDAD-F9DA-D8FD067FD47C}"/>
              </a:ext>
            </a:extLst>
          </p:cNvPr>
          <p:cNvSpPr/>
          <p:nvPr/>
        </p:nvSpPr>
        <p:spPr>
          <a:xfrm rot="5400000">
            <a:off x="4135188" y="-4148955"/>
            <a:ext cx="3921623" cy="12192002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0" name="TextBox 1239">
            <a:extLst>
              <a:ext uri="{FF2B5EF4-FFF2-40B4-BE49-F238E27FC236}">
                <a16:creationId xmlns:a16="http://schemas.microsoft.com/office/drawing/2014/main" id="{73C58CF8-3CD7-0389-FFC2-37916E84ECB2}"/>
              </a:ext>
            </a:extLst>
          </p:cNvPr>
          <p:cNvSpPr txBox="1"/>
          <p:nvPr/>
        </p:nvSpPr>
        <p:spPr>
          <a:xfrm>
            <a:off x="4509983" y="5223722"/>
            <a:ext cx="310372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>
                <a:solidFill>
                  <a:schemeClr val="bg1"/>
                </a:solidFill>
                <a:latin typeface="Montserrat" panose="00000500000000000000" pitchFamily="2" charset="-52"/>
              </a:rPr>
              <a:t>Семья</a:t>
            </a:r>
          </a:p>
        </p:txBody>
      </p:sp>
      <p:grpSp>
        <p:nvGrpSpPr>
          <p:cNvPr id="2" name="Группа 131"/>
          <p:cNvGrpSpPr/>
          <p:nvPr/>
        </p:nvGrpSpPr>
        <p:grpSpPr>
          <a:xfrm>
            <a:off x="295166" y="1787988"/>
            <a:ext cx="1441817" cy="479132"/>
            <a:chOff x="618275" y="5784697"/>
            <a:chExt cx="1441817" cy="479132"/>
          </a:xfrm>
        </p:grpSpPr>
        <p:sp>
          <p:nvSpPr>
            <p:cNvPr id="133" name="Овал 132"/>
            <p:cNvSpPr/>
            <p:nvPr/>
          </p:nvSpPr>
          <p:spPr>
            <a:xfrm>
              <a:off x="618275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" name="Овал 133"/>
            <p:cNvSpPr/>
            <p:nvPr/>
          </p:nvSpPr>
          <p:spPr>
            <a:xfrm>
              <a:off x="1039261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" name="Овал 134"/>
            <p:cNvSpPr/>
            <p:nvPr/>
          </p:nvSpPr>
          <p:spPr>
            <a:xfrm>
              <a:off x="1460247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6" name="Овал 135"/>
            <p:cNvSpPr/>
            <p:nvPr/>
          </p:nvSpPr>
          <p:spPr>
            <a:xfrm>
              <a:off x="1881233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" name="Овал 136"/>
            <p:cNvSpPr/>
            <p:nvPr/>
          </p:nvSpPr>
          <p:spPr>
            <a:xfrm>
              <a:off x="828768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" name="Овал 137"/>
            <p:cNvSpPr/>
            <p:nvPr/>
          </p:nvSpPr>
          <p:spPr>
            <a:xfrm>
              <a:off x="1249754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" name="Овал 138"/>
            <p:cNvSpPr/>
            <p:nvPr/>
          </p:nvSpPr>
          <p:spPr>
            <a:xfrm>
              <a:off x="1670740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892C23F-772D-0620-458A-0D6E6D25A7A9}"/>
              </a:ext>
            </a:extLst>
          </p:cNvPr>
          <p:cNvSpPr txBox="1"/>
          <p:nvPr/>
        </p:nvSpPr>
        <p:spPr>
          <a:xfrm>
            <a:off x="1072054" y="208156"/>
            <a:ext cx="9925683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5400" dirty="0">
                <a:latin typeface="Montserrat SemiBold" panose="00000700000000000000" pitchFamily="2" charset="-52"/>
              </a:rPr>
              <a:t>РОДИТЕЛЯМ </a:t>
            </a:r>
            <a:r>
              <a:rPr lang="ru-RU" sz="5400" dirty="0">
                <a:latin typeface="Arial"/>
                <a:cs typeface="Arial"/>
              </a:rPr>
              <a:t>─ </a:t>
            </a:r>
            <a:r>
              <a:rPr lang="ru-RU" sz="5400" dirty="0">
                <a:latin typeface="Montserrat SemiBold" panose="00000700000000000000" pitchFamily="2" charset="-52"/>
              </a:rPr>
              <a:t>о важном</a:t>
            </a:r>
          </a:p>
        </p:txBody>
      </p:sp>
      <p:pic>
        <p:nvPicPr>
          <p:cNvPr id="1026" name="Picture 2" descr="https://cs14.pikabu.ru/post_img/big/2022/10/14/7/16657443581501518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6" y="1251287"/>
            <a:ext cx="6032779" cy="4932946"/>
          </a:xfrm>
          <a:prstGeom prst="rect">
            <a:avLst/>
          </a:prstGeom>
          <a:noFill/>
        </p:spPr>
      </p:pic>
      <p:pic>
        <p:nvPicPr>
          <p:cNvPr id="1028" name="Picture 4" descr="https://thumbs.dreamstime.com/b/%D0%BD%D0%B8%D0%BA%D0%B0%D0%BA%D0%B8%D1%85-%D0%BF%D1%83%D0%B1%D0%BB%D0%B8%D1%87%D0%BD%D1%8B%D1%85-%D0%BC%D0%B5%D1%80%D0%BE%D0%BF%D1%80%D0%B8%D1%8F%D1%82%D0%B8%D0%B9-%D0%BD%D0%B5-%D0%BF%D0%BE%D0%B4%D0%BF%D0%B8%D1%81%D0%B0%D0%BB%D0%B8-%D0%B7%D0%BD%D0%B0%D0%BA-%D0%BF%D0%B0%D0%BD-%D0%B3%D0%B8-%D0%BC%D1%83%D0%BD%D0%B0-%D0%BF%D0%BE%D0%B4%D0%BF%D0%B8%D1%81%D0%B0%D1%82%D1%8C-1835372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5010" y="1895057"/>
            <a:ext cx="3768667" cy="3504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801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Овал 324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8865460">
            <a:off x="499698" y="2528370"/>
            <a:ext cx="802842" cy="802842"/>
          </a:xfrm>
          <a:prstGeom prst="ellipse">
            <a:avLst/>
          </a:prstGeom>
          <a:solidFill>
            <a:schemeClr val="bg1"/>
          </a:solidFill>
          <a:ln w="1905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F13A089-A751-5FAA-07D4-C5C411859E80}"/>
              </a:ext>
            </a:extLst>
          </p:cNvPr>
          <p:cNvSpPr/>
          <p:nvPr/>
        </p:nvSpPr>
        <p:spPr>
          <a:xfrm rot="5400000">
            <a:off x="5070910" y="-5070909"/>
            <a:ext cx="2050183" cy="12191999"/>
          </a:xfrm>
          <a:prstGeom prst="rect">
            <a:avLst/>
          </a:prstGeom>
          <a:solidFill>
            <a:srgbClr val="216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7A63860-66DB-72A4-CD31-9A6CF5E2BBD5}"/>
              </a:ext>
            </a:extLst>
          </p:cNvPr>
          <p:cNvSpPr txBox="1"/>
          <p:nvPr/>
        </p:nvSpPr>
        <p:spPr>
          <a:xfrm>
            <a:off x="983799" y="4622014"/>
            <a:ext cx="1849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Montserrat" panose="00000500000000000000" pitchFamily="2" charset="-52"/>
              </a:rPr>
              <a:t> 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9E0F106C-2027-DE51-D2BD-C814050FF8D9}"/>
              </a:ext>
            </a:extLst>
          </p:cNvPr>
          <p:cNvSpPr txBox="1"/>
          <p:nvPr/>
        </p:nvSpPr>
        <p:spPr>
          <a:xfrm>
            <a:off x="1871831" y="3610795"/>
            <a:ext cx="3141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Montserrat" panose="00000500000000000000" pitchFamily="2" charset="-52"/>
              </a:rPr>
              <a:t>ДЛЯ РОДИТЕЛЕЙ</a:t>
            </a:r>
          </a:p>
        </p:txBody>
      </p:sp>
      <p:sp>
        <p:nvSpPr>
          <p:cNvPr id="324" name="Овал 323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2483606">
            <a:off x="-1009436" y="-715509"/>
            <a:ext cx="2862270" cy="2862270"/>
          </a:xfrm>
          <a:prstGeom prst="ellipse">
            <a:avLst/>
          </a:prstGeom>
          <a:noFill/>
          <a:ln w="762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8" name="Овал 327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8865460">
            <a:off x="523168" y="3636406"/>
            <a:ext cx="802842" cy="802842"/>
          </a:xfrm>
          <a:prstGeom prst="ellipse">
            <a:avLst/>
          </a:prstGeom>
          <a:solidFill>
            <a:schemeClr val="bg1"/>
          </a:solidFill>
          <a:ln w="1905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9" name="Овал 328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8865460">
            <a:off x="483239" y="4755203"/>
            <a:ext cx="802842" cy="802842"/>
          </a:xfrm>
          <a:prstGeom prst="ellipse">
            <a:avLst/>
          </a:prstGeom>
          <a:solidFill>
            <a:schemeClr val="bg1"/>
          </a:solidFill>
          <a:ln w="1905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343"/>
          <p:cNvGrpSpPr/>
          <p:nvPr/>
        </p:nvGrpSpPr>
        <p:grpSpPr>
          <a:xfrm>
            <a:off x="10512165" y="1794813"/>
            <a:ext cx="1441817" cy="479132"/>
            <a:chOff x="618275" y="5784697"/>
            <a:chExt cx="1441817" cy="479132"/>
          </a:xfrm>
        </p:grpSpPr>
        <p:sp>
          <p:nvSpPr>
            <p:cNvPr id="345" name="Овал 344"/>
            <p:cNvSpPr/>
            <p:nvPr/>
          </p:nvSpPr>
          <p:spPr>
            <a:xfrm>
              <a:off x="618275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6" name="Овал 345"/>
            <p:cNvSpPr/>
            <p:nvPr/>
          </p:nvSpPr>
          <p:spPr>
            <a:xfrm>
              <a:off x="1039261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7" name="Овал 346"/>
            <p:cNvSpPr/>
            <p:nvPr/>
          </p:nvSpPr>
          <p:spPr>
            <a:xfrm>
              <a:off x="1460247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8" name="Овал 347"/>
            <p:cNvSpPr/>
            <p:nvPr/>
          </p:nvSpPr>
          <p:spPr>
            <a:xfrm>
              <a:off x="1881233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9" name="Овал 348"/>
            <p:cNvSpPr/>
            <p:nvPr/>
          </p:nvSpPr>
          <p:spPr>
            <a:xfrm>
              <a:off x="828768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0" name="Овал 349"/>
            <p:cNvSpPr/>
            <p:nvPr/>
          </p:nvSpPr>
          <p:spPr>
            <a:xfrm>
              <a:off x="1249754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1" name="Овал 350"/>
            <p:cNvSpPr/>
            <p:nvPr/>
          </p:nvSpPr>
          <p:spPr>
            <a:xfrm>
              <a:off x="1670740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E0F106C-2027-DE51-D2BD-C814050FF8D9}"/>
              </a:ext>
            </a:extLst>
          </p:cNvPr>
          <p:cNvSpPr txBox="1"/>
          <p:nvPr/>
        </p:nvSpPr>
        <p:spPr>
          <a:xfrm>
            <a:off x="1933046" y="4826249"/>
            <a:ext cx="3228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Montserrat" panose="00000500000000000000" pitchFamily="2" charset="-52"/>
              </a:rPr>
              <a:t>ДЛЯ ПЕДАГОГОВ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A63860-66DB-72A4-CD31-9A6CF5E2BBD5}"/>
              </a:ext>
            </a:extLst>
          </p:cNvPr>
          <p:cNvSpPr txBox="1"/>
          <p:nvPr/>
        </p:nvSpPr>
        <p:spPr>
          <a:xfrm>
            <a:off x="1828800" y="2493792"/>
            <a:ext cx="3915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Montserrat" panose="00000500000000000000" pitchFamily="2" charset="-52"/>
              </a:rPr>
              <a:t> ДЛЯ ДЕТЕЙ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850776" y="751651"/>
            <a:ext cx="7949902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4400" dirty="0">
                <a:solidFill>
                  <a:schemeClr val="bg1"/>
                </a:solidFill>
                <a:latin typeface="Montserrat SemiBold" panose="00000700000000000000" pitchFamily="2" charset="-52"/>
              </a:rPr>
              <a:t>РОДИТЕЛЯМ </a:t>
            </a:r>
            <a:r>
              <a:rPr lang="ru-RU" sz="3600" dirty="0">
                <a:solidFill>
                  <a:schemeClr val="bg1"/>
                </a:solidFill>
                <a:latin typeface="Arial"/>
                <a:cs typeface="Arial"/>
              </a:rPr>
              <a:t>─</a:t>
            </a:r>
            <a:r>
              <a:rPr lang="ru-RU" sz="4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ru-RU" sz="4400" dirty="0">
                <a:solidFill>
                  <a:schemeClr val="bg1"/>
                </a:solidFill>
                <a:latin typeface="Montserrat SemiBold" panose="00000700000000000000" pitchFamily="2" charset="-52"/>
              </a:rPr>
              <a:t>о важном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8865460">
            <a:off x="6084711" y="3250925"/>
            <a:ext cx="802842" cy="802842"/>
          </a:xfrm>
          <a:prstGeom prst="ellipse">
            <a:avLst/>
          </a:prstGeom>
          <a:solidFill>
            <a:schemeClr val="bg1"/>
          </a:solidFill>
          <a:ln w="1905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E0F106C-2027-DE51-D2BD-C814050FF8D9}"/>
              </a:ext>
            </a:extLst>
          </p:cNvPr>
          <p:cNvSpPr txBox="1"/>
          <p:nvPr/>
        </p:nvSpPr>
        <p:spPr>
          <a:xfrm>
            <a:off x="7305066" y="3431502"/>
            <a:ext cx="3228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Montserrat" panose="00000500000000000000" pitchFamily="2" charset="-52"/>
              </a:rPr>
              <a:t>ДЛЯ ОБЩЕСТВА</a:t>
            </a:r>
          </a:p>
        </p:txBody>
      </p:sp>
      <p:grpSp>
        <p:nvGrpSpPr>
          <p:cNvPr id="3" name="Google Shape;15129;p72">
            <a:extLst>
              <a:ext uri="{FF2B5EF4-FFF2-40B4-BE49-F238E27FC236}">
                <a16:creationId xmlns:a16="http://schemas.microsoft.com/office/drawing/2014/main" id="{021EE6DD-BF33-3FAE-A753-9F1ECCFAD2D6}"/>
              </a:ext>
            </a:extLst>
          </p:cNvPr>
          <p:cNvGrpSpPr/>
          <p:nvPr/>
        </p:nvGrpSpPr>
        <p:grpSpPr>
          <a:xfrm>
            <a:off x="621957" y="2680345"/>
            <a:ext cx="488885" cy="489308"/>
            <a:chOff x="2185372" y="1957799"/>
            <a:chExt cx="366664" cy="366981"/>
          </a:xfrm>
          <a:solidFill>
            <a:srgbClr val="2168EE"/>
          </a:solidFill>
        </p:grpSpPr>
        <p:sp>
          <p:nvSpPr>
            <p:cNvPr id="4" name="Google Shape;15130;p72">
              <a:extLst>
                <a:ext uri="{FF2B5EF4-FFF2-40B4-BE49-F238E27FC236}">
                  <a16:creationId xmlns:a16="http://schemas.microsoft.com/office/drawing/2014/main" id="{E7DA6548-F6E0-78C1-40C5-F09A5DE53158}"/>
                </a:ext>
              </a:extLst>
            </p:cNvPr>
            <p:cNvSpPr/>
            <p:nvPr/>
          </p:nvSpPr>
          <p:spPr>
            <a:xfrm>
              <a:off x="2228742" y="2000853"/>
              <a:ext cx="75082" cy="74226"/>
            </a:xfrm>
            <a:custGeom>
              <a:avLst/>
              <a:gdLst/>
              <a:ahLst/>
              <a:cxnLst/>
              <a:rect l="l" t="t" r="r" b="b"/>
              <a:pathLst>
                <a:path w="2370" h="2343" extrusionOk="0">
                  <a:moveTo>
                    <a:pt x="179" y="0"/>
                  </a:moveTo>
                  <a:cubicBezTo>
                    <a:pt x="135" y="0"/>
                    <a:pt x="90" y="15"/>
                    <a:pt x="60" y="45"/>
                  </a:cubicBezTo>
                  <a:cubicBezTo>
                    <a:pt x="1" y="104"/>
                    <a:pt x="1" y="223"/>
                    <a:pt x="60" y="283"/>
                  </a:cubicBezTo>
                  <a:lnTo>
                    <a:pt x="2072" y="2295"/>
                  </a:lnTo>
                  <a:cubicBezTo>
                    <a:pt x="2096" y="2331"/>
                    <a:pt x="2144" y="2343"/>
                    <a:pt x="2191" y="2343"/>
                  </a:cubicBezTo>
                  <a:cubicBezTo>
                    <a:pt x="2227" y="2343"/>
                    <a:pt x="2275" y="2331"/>
                    <a:pt x="2310" y="2295"/>
                  </a:cubicBezTo>
                  <a:cubicBezTo>
                    <a:pt x="2370" y="2235"/>
                    <a:pt x="2370" y="2116"/>
                    <a:pt x="2310" y="2057"/>
                  </a:cubicBezTo>
                  <a:lnTo>
                    <a:pt x="298" y="45"/>
                  </a:lnTo>
                  <a:cubicBezTo>
                    <a:pt x="269" y="15"/>
                    <a:pt x="22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15131;p72">
              <a:extLst>
                <a:ext uri="{FF2B5EF4-FFF2-40B4-BE49-F238E27FC236}">
                  <a16:creationId xmlns:a16="http://schemas.microsoft.com/office/drawing/2014/main" id="{FBC88F7B-B9A1-1027-BEFA-9BD2807D724B}"/>
                </a:ext>
              </a:extLst>
            </p:cNvPr>
            <p:cNvSpPr/>
            <p:nvPr/>
          </p:nvSpPr>
          <p:spPr>
            <a:xfrm>
              <a:off x="2188001" y="2067159"/>
              <a:ext cx="98873" cy="35070"/>
            </a:xfrm>
            <a:custGeom>
              <a:avLst/>
              <a:gdLst/>
              <a:ahLst/>
              <a:cxnLst/>
              <a:rect l="l" t="t" r="r" b="b"/>
              <a:pathLst>
                <a:path w="3121" h="1107" extrusionOk="0">
                  <a:moveTo>
                    <a:pt x="188" y="1"/>
                  </a:moveTo>
                  <a:cubicBezTo>
                    <a:pt x="120" y="1"/>
                    <a:pt x="56" y="54"/>
                    <a:pt x="37" y="131"/>
                  </a:cubicBezTo>
                  <a:cubicBezTo>
                    <a:pt x="1" y="214"/>
                    <a:pt x="60" y="309"/>
                    <a:pt x="156" y="333"/>
                  </a:cubicBezTo>
                  <a:lnTo>
                    <a:pt x="2882" y="1107"/>
                  </a:lnTo>
                  <a:lnTo>
                    <a:pt x="2918" y="1107"/>
                  </a:lnTo>
                  <a:cubicBezTo>
                    <a:pt x="3001" y="1107"/>
                    <a:pt x="3073" y="1071"/>
                    <a:pt x="3085" y="988"/>
                  </a:cubicBezTo>
                  <a:cubicBezTo>
                    <a:pt x="3120" y="904"/>
                    <a:pt x="3061" y="809"/>
                    <a:pt x="2965" y="785"/>
                  </a:cubicBezTo>
                  <a:lnTo>
                    <a:pt x="239" y="11"/>
                  </a:lnTo>
                  <a:cubicBezTo>
                    <a:pt x="222" y="4"/>
                    <a:pt x="205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5132;p72">
              <a:extLst>
                <a:ext uri="{FF2B5EF4-FFF2-40B4-BE49-F238E27FC236}">
                  <a16:creationId xmlns:a16="http://schemas.microsoft.com/office/drawing/2014/main" id="{81CB6BB0-2D3B-47F4-5CE9-C8390B70C8BC}"/>
                </a:ext>
              </a:extLst>
            </p:cNvPr>
            <p:cNvSpPr/>
            <p:nvPr/>
          </p:nvSpPr>
          <p:spPr>
            <a:xfrm>
              <a:off x="2185372" y="2119114"/>
              <a:ext cx="97733" cy="37066"/>
            </a:xfrm>
            <a:custGeom>
              <a:avLst/>
              <a:gdLst/>
              <a:ahLst/>
              <a:cxnLst/>
              <a:rect l="l" t="t" r="r" b="b"/>
              <a:pathLst>
                <a:path w="3085" h="1170" extrusionOk="0">
                  <a:moveTo>
                    <a:pt x="2872" y="1"/>
                  </a:moveTo>
                  <a:cubicBezTo>
                    <a:pt x="2863" y="1"/>
                    <a:pt x="2855" y="1"/>
                    <a:pt x="2846" y="3"/>
                  </a:cubicBezTo>
                  <a:lnTo>
                    <a:pt x="131" y="836"/>
                  </a:lnTo>
                  <a:cubicBezTo>
                    <a:pt x="48" y="872"/>
                    <a:pt x="0" y="955"/>
                    <a:pt x="12" y="1050"/>
                  </a:cubicBezTo>
                  <a:cubicBezTo>
                    <a:pt x="48" y="1122"/>
                    <a:pt x="108" y="1169"/>
                    <a:pt x="179" y="1169"/>
                  </a:cubicBezTo>
                  <a:cubicBezTo>
                    <a:pt x="191" y="1169"/>
                    <a:pt x="203" y="1169"/>
                    <a:pt x="227" y="1158"/>
                  </a:cubicBezTo>
                  <a:lnTo>
                    <a:pt x="2929" y="324"/>
                  </a:lnTo>
                  <a:cubicBezTo>
                    <a:pt x="3037" y="300"/>
                    <a:pt x="3084" y="217"/>
                    <a:pt x="3048" y="122"/>
                  </a:cubicBezTo>
                  <a:cubicBezTo>
                    <a:pt x="3027" y="47"/>
                    <a:pt x="2948" y="1"/>
                    <a:pt x="28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5133;p72">
              <a:extLst>
                <a:ext uri="{FF2B5EF4-FFF2-40B4-BE49-F238E27FC236}">
                  <a16:creationId xmlns:a16="http://schemas.microsoft.com/office/drawing/2014/main" id="{40ED73E7-BA60-174B-751A-58DD26D8D511}"/>
                </a:ext>
              </a:extLst>
            </p:cNvPr>
            <p:cNvSpPr/>
            <p:nvPr/>
          </p:nvSpPr>
          <p:spPr>
            <a:xfrm>
              <a:off x="2294763" y="1960587"/>
              <a:ext cx="36242" cy="97131"/>
            </a:xfrm>
            <a:custGeom>
              <a:avLst/>
              <a:gdLst/>
              <a:ahLst/>
              <a:cxnLst/>
              <a:rect l="l" t="t" r="r" b="b"/>
              <a:pathLst>
                <a:path w="1144" h="3066" extrusionOk="0">
                  <a:moveTo>
                    <a:pt x="185" y="1"/>
                  </a:moveTo>
                  <a:cubicBezTo>
                    <a:pt x="172" y="1"/>
                    <a:pt x="158" y="2"/>
                    <a:pt x="143" y="6"/>
                  </a:cubicBezTo>
                  <a:cubicBezTo>
                    <a:pt x="60" y="42"/>
                    <a:pt x="0" y="125"/>
                    <a:pt x="24" y="220"/>
                  </a:cubicBezTo>
                  <a:lnTo>
                    <a:pt x="798" y="2947"/>
                  </a:lnTo>
                  <a:cubicBezTo>
                    <a:pt x="822" y="3018"/>
                    <a:pt x="893" y="3066"/>
                    <a:pt x="965" y="3066"/>
                  </a:cubicBezTo>
                  <a:lnTo>
                    <a:pt x="1012" y="3066"/>
                  </a:lnTo>
                  <a:cubicBezTo>
                    <a:pt x="1096" y="3030"/>
                    <a:pt x="1143" y="2947"/>
                    <a:pt x="1131" y="2852"/>
                  </a:cubicBezTo>
                  <a:lnTo>
                    <a:pt x="357" y="125"/>
                  </a:lnTo>
                  <a:cubicBezTo>
                    <a:pt x="327" y="54"/>
                    <a:pt x="262" y="1"/>
                    <a:pt x="1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5134;p72">
              <a:extLst>
                <a:ext uri="{FF2B5EF4-FFF2-40B4-BE49-F238E27FC236}">
                  <a16:creationId xmlns:a16="http://schemas.microsoft.com/office/drawing/2014/main" id="{234357F7-8ABA-7991-D7DB-0BD9E35440C4}"/>
                </a:ext>
              </a:extLst>
            </p:cNvPr>
            <p:cNvSpPr/>
            <p:nvPr/>
          </p:nvSpPr>
          <p:spPr>
            <a:xfrm>
              <a:off x="2346433" y="1957799"/>
              <a:ext cx="38491" cy="96909"/>
            </a:xfrm>
            <a:custGeom>
              <a:avLst/>
              <a:gdLst/>
              <a:ahLst/>
              <a:cxnLst/>
              <a:rect l="l" t="t" r="r" b="b"/>
              <a:pathLst>
                <a:path w="1215" h="3059" extrusionOk="0">
                  <a:moveTo>
                    <a:pt x="1021" y="0"/>
                  </a:moveTo>
                  <a:cubicBezTo>
                    <a:pt x="953" y="0"/>
                    <a:pt x="889" y="54"/>
                    <a:pt x="870" y="130"/>
                  </a:cubicBezTo>
                  <a:lnTo>
                    <a:pt x="36" y="2832"/>
                  </a:lnTo>
                  <a:cubicBezTo>
                    <a:pt x="0" y="2928"/>
                    <a:pt x="60" y="3011"/>
                    <a:pt x="155" y="3047"/>
                  </a:cubicBezTo>
                  <a:cubicBezTo>
                    <a:pt x="167" y="3047"/>
                    <a:pt x="179" y="3059"/>
                    <a:pt x="203" y="3059"/>
                  </a:cubicBezTo>
                  <a:cubicBezTo>
                    <a:pt x="274" y="3059"/>
                    <a:pt x="334" y="3011"/>
                    <a:pt x="358" y="2940"/>
                  </a:cubicBezTo>
                  <a:lnTo>
                    <a:pt x="1191" y="237"/>
                  </a:lnTo>
                  <a:cubicBezTo>
                    <a:pt x="1215" y="130"/>
                    <a:pt x="1167" y="23"/>
                    <a:pt x="1072" y="11"/>
                  </a:cubicBezTo>
                  <a:cubicBezTo>
                    <a:pt x="1055" y="4"/>
                    <a:pt x="1038" y="0"/>
                    <a:pt x="10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135;p72">
              <a:extLst>
                <a:ext uri="{FF2B5EF4-FFF2-40B4-BE49-F238E27FC236}">
                  <a16:creationId xmlns:a16="http://schemas.microsoft.com/office/drawing/2014/main" id="{112D6671-0334-30DA-26FE-EC4503170FB6}"/>
                </a:ext>
              </a:extLst>
            </p:cNvPr>
            <p:cNvSpPr/>
            <p:nvPr/>
          </p:nvSpPr>
          <p:spPr>
            <a:xfrm>
              <a:off x="2290993" y="2100391"/>
              <a:ext cx="37731" cy="121778"/>
            </a:xfrm>
            <a:custGeom>
              <a:avLst/>
              <a:gdLst/>
              <a:ahLst/>
              <a:cxnLst/>
              <a:rect l="l" t="t" r="r" b="b"/>
              <a:pathLst>
                <a:path w="1191" h="3844" extrusionOk="0">
                  <a:moveTo>
                    <a:pt x="721" y="1"/>
                  </a:moveTo>
                  <a:cubicBezTo>
                    <a:pt x="670" y="1"/>
                    <a:pt x="616" y="30"/>
                    <a:pt x="572" y="82"/>
                  </a:cubicBezTo>
                  <a:cubicBezTo>
                    <a:pt x="191" y="629"/>
                    <a:pt x="0" y="1296"/>
                    <a:pt x="60" y="1987"/>
                  </a:cubicBezTo>
                  <a:cubicBezTo>
                    <a:pt x="119" y="2665"/>
                    <a:pt x="417" y="3308"/>
                    <a:pt x="893" y="3796"/>
                  </a:cubicBezTo>
                  <a:cubicBezTo>
                    <a:pt x="917" y="3832"/>
                    <a:pt x="965" y="3844"/>
                    <a:pt x="1012" y="3844"/>
                  </a:cubicBezTo>
                  <a:cubicBezTo>
                    <a:pt x="1060" y="3844"/>
                    <a:pt x="1096" y="3832"/>
                    <a:pt x="1131" y="3796"/>
                  </a:cubicBezTo>
                  <a:cubicBezTo>
                    <a:pt x="1191" y="3725"/>
                    <a:pt x="1191" y="3618"/>
                    <a:pt x="1131" y="3546"/>
                  </a:cubicBezTo>
                  <a:cubicBezTo>
                    <a:pt x="250" y="2665"/>
                    <a:pt x="131" y="1284"/>
                    <a:pt x="857" y="272"/>
                  </a:cubicBezTo>
                  <a:cubicBezTo>
                    <a:pt x="917" y="201"/>
                    <a:pt x="893" y="94"/>
                    <a:pt x="810" y="34"/>
                  </a:cubicBezTo>
                  <a:cubicBezTo>
                    <a:pt x="783" y="12"/>
                    <a:pt x="752" y="1"/>
                    <a:pt x="7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136;p72">
              <a:extLst>
                <a:ext uri="{FF2B5EF4-FFF2-40B4-BE49-F238E27FC236}">
                  <a16:creationId xmlns:a16="http://schemas.microsoft.com/office/drawing/2014/main" id="{06688FB4-7E53-662D-81D5-10D397859B6D}"/>
                </a:ext>
              </a:extLst>
            </p:cNvPr>
            <p:cNvSpPr/>
            <p:nvPr/>
          </p:nvSpPr>
          <p:spPr>
            <a:xfrm>
              <a:off x="2353592" y="2091362"/>
              <a:ext cx="68302" cy="20307"/>
            </a:xfrm>
            <a:custGeom>
              <a:avLst/>
              <a:gdLst/>
              <a:ahLst/>
              <a:cxnLst/>
              <a:rect l="l" t="t" r="r" b="b"/>
              <a:pathLst>
                <a:path w="2156" h="641" extrusionOk="0">
                  <a:moveTo>
                    <a:pt x="971" y="1"/>
                  </a:moveTo>
                  <a:cubicBezTo>
                    <a:pt x="708" y="1"/>
                    <a:pt x="417" y="59"/>
                    <a:pt x="120" y="224"/>
                  </a:cubicBezTo>
                  <a:cubicBezTo>
                    <a:pt x="24" y="271"/>
                    <a:pt x="1" y="379"/>
                    <a:pt x="60" y="462"/>
                  </a:cubicBezTo>
                  <a:cubicBezTo>
                    <a:pt x="90" y="522"/>
                    <a:pt x="144" y="554"/>
                    <a:pt x="201" y="554"/>
                  </a:cubicBezTo>
                  <a:cubicBezTo>
                    <a:pt x="234" y="554"/>
                    <a:pt x="268" y="543"/>
                    <a:pt x="298" y="521"/>
                  </a:cubicBezTo>
                  <a:cubicBezTo>
                    <a:pt x="537" y="391"/>
                    <a:pt x="771" y="345"/>
                    <a:pt x="982" y="345"/>
                  </a:cubicBezTo>
                  <a:cubicBezTo>
                    <a:pt x="1488" y="345"/>
                    <a:pt x="1869" y="608"/>
                    <a:pt x="1894" y="617"/>
                  </a:cubicBezTo>
                  <a:cubicBezTo>
                    <a:pt x="1918" y="629"/>
                    <a:pt x="1953" y="640"/>
                    <a:pt x="2001" y="640"/>
                  </a:cubicBezTo>
                  <a:cubicBezTo>
                    <a:pt x="2060" y="640"/>
                    <a:pt x="2096" y="617"/>
                    <a:pt x="2132" y="569"/>
                  </a:cubicBezTo>
                  <a:cubicBezTo>
                    <a:pt x="2156" y="498"/>
                    <a:pt x="2144" y="390"/>
                    <a:pt x="2072" y="331"/>
                  </a:cubicBezTo>
                  <a:cubicBezTo>
                    <a:pt x="2039" y="314"/>
                    <a:pt x="1581" y="1"/>
                    <a:pt x="9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137;p72">
              <a:extLst>
                <a:ext uri="{FF2B5EF4-FFF2-40B4-BE49-F238E27FC236}">
                  <a16:creationId xmlns:a16="http://schemas.microsoft.com/office/drawing/2014/main" id="{4F37B48C-08C6-F5BE-04F7-743E7AB4A649}"/>
                </a:ext>
              </a:extLst>
            </p:cNvPr>
            <p:cNvSpPr/>
            <p:nvPr/>
          </p:nvSpPr>
          <p:spPr>
            <a:xfrm>
              <a:off x="2321532" y="2064434"/>
              <a:ext cx="230504" cy="260346"/>
            </a:xfrm>
            <a:custGeom>
              <a:avLst/>
              <a:gdLst/>
              <a:ahLst/>
              <a:cxnLst/>
              <a:rect l="l" t="t" r="r" b="b"/>
              <a:pathLst>
                <a:path w="7276" h="8218" extrusionOk="0">
                  <a:moveTo>
                    <a:pt x="3322" y="3038"/>
                  </a:moveTo>
                  <a:cubicBezTo>
                    <a:pt x="3394" y="3038"/>
                    <a:pt x="3489" y="3074"/>
                    <a:pt x="3549" y="3134"/>
                  </a:cubicBezTo>
                  <a:cubicBezTo>
                    <a:pt x="3668" y="3241"/>
                    <a:pt x="3668" y="3431"/>
                    <a:pt x="3525" y="3562"/>
                  </a:cubicBezTo>
                  <a:cubicBezTo>
                    <a:pt x="3465" y="3622"/>
                    <a:pt x="3388" y="3651"/>
                    <a:pt x="3311" y="3651"/>
                  </a:cubicBezTo>
                  <a:cubicBezTo>
                    <a:pt x="3233" y="3651"/>
                    <a:pt x="3156" y="3622"/>
                    <a:pt x="3096" y="3562"/>
                  </a:cubicBezTo>
                  <a:cubicBezTo>
                    <a:pt x="2977" y="3443"/>
                    <a:pt x="2977" y="3253"/>
                    <a:pt x="3096" y="3134"/>
                  </a:cubicBezTo>
                  <a:cubicBezTo>
                    <a:pt x="3156" y="3074"/>
                    <a:pt x="3227" y="3038"/>
                    <a:pt x="3322" y="3038"/>
                  </a:cubicBezTo>
                  <a:close/>
                  <a:moveTo>
                    <a:pt x="2441" y="3919"/>
                  </a:moveTo>
                  <a:cubicBezTo>
                    <a:pt x="2537" y="3919"/>
                    <a:pt x="2608" y="3955"/>
                    <a:pt x="2668" y="4015"/>
                  </a:cubicBezTo>
                  <a:cubicBezTo>
                    <a:pt x="2727" y="4074"/>
                    <a:pt x="2751" y="4146"/>
                    <a:pt x="2751" y="4229"/>
                  </a:cubicBezTo>
                  <a:cubicBezTo>
                    <a:pt x="2739" y="4312"/>
                    <a:pt x="2715" y="4384"/>
                    <a:pt x="2656" y="4443"/>
                  </a:cubicBezTo>
                  <a:cubicBezTo>
                    <a:pt x="2596" y="4503"/>
                    <a:pt x="2516" y="4533"/>
                    <a:pt x="2435" y="4533"/>
                  </a:cubicBezTo>
                  <a:cubicBezTo>
                    <a:pt x="2355" y="4533"/>
                    <a:pt x="2275" y="4503"/>
                    <a:pt x="2215" y="4443"/>
                  </a:cubicBezTo>
                  <a:cubicBezTo>
                    <a:pt x="2096" y="4324"/>
                    <a:pt x="2096" y="4134"/>
                    <a:pt x="2215" y="4015"/>
                  </a:cubicBezTo>
                  <a:cubicBezTo>
                    <a:pt x="2275" y="3955"/>
                    <a:pt x="2358" y="3919"/>
                    <a:pt x="2441" y="3919"/>
                  </a:cubicBezTo>
                  <a:close/>
                  <a:moveTo>
                    <a:pt x="6109" y="5062"/>
                  </a:moveTo>
                  <a:lnTo>
                    <a:pt x="6620" y="5586"/>
                  </a:lnTo>
                  <a:lnTo>
                    <a:pt x="4775" y="7432"/>
                  </a:lnTo>
                  <a:lnTo>
                    <a:pt x="4656" y="7551"/>
                  </a:lnTo>
                  <a:lnTo>
                    <a:pt x="4144" y="7027"/>
                  </a:lnTo>
                  <a:lnTo>
                    <a:pt x="4215" y="6955"/>
                  </a:lnTo>
                  <a:lnTo>
                    <a:pt x="4680" y="6491"/>
                  </a:lnTo>
                  <a:lnTo>
                    <a:pt x="5573" y="5598"/>
                  </a:lnTo>
                  <a:lnTo>
                    <a:pt x="6025" y="5146"/>
                  </a:lnTo>
                  <a:lnTo>
                    <a:pt x="6109" y="5062"/>
                  </a:lnTo>
                  <a:close/>
                  <a:moveTo>
                    <a:pt x="6644" y="6062"/>
                  </a:moveTo>
                  <a:lnTo>
                    <a:pt x="6668" y="6098"/>
                  </a:lnTo>
                  <a:cubicBezTo>
                    <a:pt x="6859" y="6289"/>
                    <a:pt x="6978" y="6551"/>
                    <a:pt x="6978" y="6836"/>
                  </a:cubicBezTo>
                  <a:cubicBezTo>
                    <a:pt x="6978" y="7122"/>
                    <a:pt x="6859" y="7384"/>
                    <a:pt x="6668" y="7586"/>
                  </a:cubicBezTo>
                  <a:cubicBezTo>
                    <a:pt x="6478" y="7777"/>
                    <a:pt x="6204" y="7896"/>
                    <a:pt x="5930" y="7896"/>
                  </a:cubicBezTo>
                  <a:cubicBezTo>
                    <a:pt x="5644" y="7896"/>
                    <a:pt x="5370" y="7789"/>
                    <a:pt x="5180" y="7586"/>
                  </a:cubicBezTo>
                  <a:lnTo>
                    <a:pt x="5156" y="7551"/>
                  </a:lnTo>
                  <a:lnTo>
                    <a:pt x="6644" y="6062"/>
                  </a:lnTo>
                  <a:close/>
                  <a:moveTo>
                    <a:pt x="1942" y="1"/>
                  </a:moveTo>
                  <a:cubicBezTo>
                    <a:pt x="1249" y="1"/>
                    <a:pt x="584" y="249"/>
                    <a:pt x="72" y="693"/>
                  </a:cubicBezTo>
                  <a:cubicBezTo>
                    <a:pt x="1" y="752"/>
                    <a:pt x="1" y="859"/>
                    <a:pt x="60" y="931"/>
                  </a:cubicBezTo>
                  <a:cubicBezTo>
                    <a:pt x="91" y="968"/>
                    <a:pt x="135" y="986"/>
                    <a:pt x="181" y="986"/>
                  </a:cubicBezTo>
                  <a:cubicBezTo>
                    <a:pt x="222" y="986"/>
                    <a:pt x="264" y="971"/>
                    <a:pt x="298" y="943"/>
                  </a:cubicBezTo>
                  <a:cubicBezTo>
                    <a:pt x="775" y="540"/>
                    <a:pt x="1365" y="340"/>
                    <a:pt x="1953" y="340"/>
                  </a:cubicBezTo>
                  <a:cubicBezTo>
                    <a:pt x="2601" y="340"/>
                    <a:pt x="3247" y="582"/>
                    <a:pt x="3739" y="1062"/>
                  </a:cubicBezTo>
                  <a:cubicBezTo>
                    <a:pt x="4144" y="1467"/>
                    <a:pt x="4406" y="1967"/>
                    <a:pt x="4477" y="2538"/>
                  </a:cubicBezTo>
                  <a:cubicBezTo>
                    <a:pt x="4620" y="3491"/>
                    <a:pt x="5013" y="4336"/>
                    <a:pt x="5668" y="5003"/>
                  </a:cubicBezTo>
                  <a:lnTo>
                    <a:pt x="5454" y="5229"/>
                  </a:lnTo>
                  <a:lnTo>
                    <a:pt x="3882" y="3669"/>
                  </a:lnTo>
                  <a:cubicBezTo>
                    <a:pt x="4037" y="3419"/>
                    <a:pt x="3989" y="3098"/>
                    <a:pt x="3787" y="2884"/>
                  </a:cubicBezTo>
                  <a:cubicBezTo>
                    <a:pt x="3656" y="2753"/>
                    <a:pt x="3486" y="2687"/>
                    <a:pt x="3318" y="2687"/>
                  </a:cubicBezTo>
                  <a:cubicBezTo>
                    <a:pt x="3150" y="2687"/>
                    <a:pt x="2983" y="2753"/>
                    <a:pt x="2858" y="2884"/>
                  </a:cubicBezTo>
                  <a:cubicBezTo>
                    <a:pt x="2656" y="3086"/>
                    <a:pt x="2608" y="3419"/>
                    <a:pt x="2751" y="3669"/>
                  </a:cubicBezTo>
                  <a:cubicBezTo>
                    <a:pt x="2656" y="3610"/>
                    <a:pt x="2549" y="3574"/>
                    <a:pt x="2429" y="3574"/>
                  </a:cubicBezTo>
                  <a:cubicBezTo>
                    <a:pt x="2251" y="3574"/>
                    <a:pt x="2084" y="3657"/>
                    <a:pt x="1965" y="3776"/>
                  </a:cubicBezTo>
                  <a:cubicBezTo>
                    <a:pt x="1715" y="4027"/>
                    <a:pt x="1715" y="4443"/>
                    <a:pt x="1965" y="4693"/>
                  </a:cubicBezTo>
                  <a:cubicBezTo>
                    <a:pt x="2096" y="4824"/>
                    <a:pt x="2263" y="4884"/>
                    <a:pt x="2429" y="4884"/>
                  </a:cubicBezTo>
                  <a:cubicBezTo>
                    <a:pt x="2537" y="4884"/>
                    <a:pt x="2656" y="4860"/>
                    <a:pt x="2739" y="4800"/>
                  </a:cubicBezTo>
                  <a:cubicBezTo>
                    <a:pt x="2834" y="4884"/>
                    <a:pt x="2906" y="4967"/>
                    <a:pt x="2989" y="5039"/>
                  </a:cubicBezTo>
                  <a:cubicBezTo>
                    <a:pt x="3025" y="5062"/>
                    <a:pt x="3072" y="5086"/>
                    <a:pt x="3108" y="5086"/>
                  </a:cubicBezTo>
                  <a:cubicBezTo>
                    <a:pt x="3156" y="5086"/>
                    <a:pt x="3203" y="5062"/>
                    <a:pt x="3227" y="5027"/>
                  </a:cubicBezTo>
                  <a:cubicBezTo>
                    <a:pt x="3287" y="4943"/>
                    <a:pt x="3287" y="4848"/>
                    <a:pt x="3215" y="4789"/>
                  </a:cubicBezTo>
                  <a:cubicBezTo>
                    <a:pt x="3144" y="4705"/>
                    <a:pt x="3049" y="4634"/>
                    <a:pt x="2977" y="4562"/>
                  </a:cubicBezTo>
                  <a:cubicBezTo>
                    <a:pt x="3037" y="4455"/>
                    <a:pt x="3072" y="4348"/>
                    <a:pt x="3072" y="4229"/>
                  </a:cubicBezTo>
                  <a:cubicBezTo>
                    <a:pt x="3072" y="4110"/>
                    <a:pt x="3037" y="3991"/>
                    <a:pt x="2977" y="3907"/>
                  </a:cubicBezTo>
                  <a:lnTo>
                    <a:pt x="2977" y="3907"/>
                  </a:lnTo>
                  <a:cubicBezTo>
                    <a:pt x="3084" y="3967"/>
                    <a:pt x="3203" y="3991"/>
                    <a:pt x="3311" y="3991"/>
                  </a:cubicBezTo>
                  <a:cubicBezTo>
                    <a:pt x="3430" y="3991"/>
                    <a:pt x="3525" y="3967"/>
                    <a:pt x="3632" y="3907"/>
                  </a:cubicBezTo>
                  <a:lnTo>
                    <a:pt x="5192" y="5467"/>
                  </a:lnTo>
                  <a:lnTo>
                    <a:pt x="4537" y="6122"/>
                  </a:lnTo>
                  <a:lnTo>
                    <a:pt x="3751" y="5336"/>
                  </a:lnTo>
                  <a:cubicBezTo>
                    <a:pt x="3721" y="5300"/>
                    <a:pt x="3677" y="5283"/>
                    <a:pt x="3632" y="5283"/>
                  </a:cubicBezTo>
                  <a:cubicBezTo>
                    <a:pt x="3587" y="5283"/>
                    <a:pt x="3543" y="5300"/>
                    <a:pt x="3513" y="5336"/>
                  </a:cubicBezTo>
                  <a:cubicBezTo>
                    <a:pt x="3442" y="5396"/>
                    <a:pt x="3442" y="5515"/>
                    <a:pt x="3513" y="5574"/>
                  </a:cubicBezTo>
                  <a:lnTo>
                    <a:pt x="4299" y="6360"/>
                  </a:lnTo>
                  <a:lnTo>
                    <a:pt x="4084" y="6586"/>
                  </a:lnTo>
                  <a:cubicBezTo>
                    <a:pt x="3394" y="5932"/>
                    <a:pt x="2537" y="5515"/>
                    <a:pt x="1620" y="5396"/>
                  </a:cubicBezTo>
                  <a:cubicBezTo>
                    <a:pt x="1286" y="5348"/>
                    <a:pt x="941" y="5229"/>
                    <a:pt x="644" y="5050"/>
                  </a:cubicBezTo>
                  <a:cubicBezTo>
                    <a:pt x="621" y="5035"/>
                    <a:pt x="595" y="5029"/>
                    <a:pt x="568" y="5029"/>
                  </a:cubicBezTo>
                  <a:cubicBezTo>
                    <a:pt x="510" y="5029"/>
                    <a:pt x="446" y="5061"/>
                    <a:pt x="405" y="5110"/>
                  </a:cubicBezTo>
                  <a:cubicBezTo>
                    <a:pt x="358" y="5181"/>
                    <a:pt x="394" y="5289"/>
                    <a:pt x="465" y="5348"/>
                  </a:cubicBezTo>
                  <a:cubicBezTo>
                    <a:pt x="810" y="5562"/>
                    <a:pt x="1179" y="5681"/>
                    <a:pt x="1560" y="5741"/>
                  </a:cubicBezTo>
                  <a:cubicBezTo>
                    <a:pt x="2394" y="5836"/>
                    <a:pt x="3191" y="6229"/>
                    <a:pt x="3823" y="6824"/>
                  </a:cubicBezTo>
                  <a:lnTo>
                    <a:pt x="3751" y="6896"/>
                  </a:lnTo>
                  <a:cubicBezTo>
                    <a:pt x="3692" y="6955"/>
                    <a:pt x="3692" y="7075"/>
                    <a:pt x="3751" y="7134"/>
                  </a:cubicBezTo>
                  <a:lnTo>
                    <a:pt x="4525" y="7908"/>
                  </a:lnTo>
                  <a:cubicBezTo>
                    <a:pt x="4561" y="7944"/>
                    <a:pt x="4596" y="7956"/>
                    <a:pt x="4644" y="7956"/>
                  </a:cubicBezTo>
                  <a:cubicBezTo>
                    <a:pt x="4692" y="7956"/>
                    <a:pt x="4739" y="7944"/>
                    <a:pt x="4763" y="7908"/>
                  </a:cubicBezTo>
                  <a:lnTo>
                    <a:pt x="4882" y="7789"/>
                  </a:lnTo>
                  <a:lnTo>
                    <a:pt x="4918" y="7825"/>
                  </a:lnTo>
                  <a:cubicBezTo>
                    <a:pt x="5180" y="8087"/>
                    <a:pt x="5525" y="8217"/>
                    <a:pt x="5894" y="8217"/>
                  </a:cubicBezTo>
                  <a:cubicBezTo>
                    <a:pt x="6263" y="8217"/>
                    <a:pt x="6620" y="8075"/>
                    <a:pt x="6882" y="7825"/>
                  </a:cubicBezTo>
                  <a:cubicBezTo>
                    <a:pt x="7144" y="7551"/>
                    <a:pt x="7275" y="7205"/>
                    <a:pt x="7275" y="6836"/>
                  </a:cubicBezTo>
                  <a:cubicBezTo>
                    <a:pt x="7275" y="6467"/>
                    <a:pt x="7180" y="6122"/>
                    <a:pt x="6906" y="5860"/>
                  </a:cubicBezTo>
                  <a:lnTo>
                    <a:pt x="6882" y="5824"/>
                  </a:lnTo>
                  <a:lnTo>
                    <a:pt x="6990" y="5705"/>
                  </a:lnTo>
                  <a:cubicBezTo>
                    <a:pt x="7049" y="5646"/>
                    <a:pt x="7049" y="5527"/>
                    <a:pt x="6990" y="5467"/>
                  </a:cubicBezTo>
                  <a:lnTo>
                    <a:pt x="6216" y="4693"/>
                  </a:lnTo>
                  <a:cubicBezTo>
                    <a:pt x="6192" y="4669"/>
                    <a:pt x="6144" y="4646"/>
                    <a:pt x="6097" y="4646"/>
                  </a:cubicBezTo>
                  <a:cubicBezTo>
                    <a:pt x="6061" y="4646"/>
                    <a:pt x="6013" y="4669"/>
                    <a:pt x="5989" y="4693"/>
                  </a:cubicBezTo>
                  <a:lnTo>
                    <a:pt x="5906" y="4765"/>
                  </a:lnTo>
                  <a:cubicBezTo>
                    <a:pt x="5311" y="4157"/>
                    <a:pt x="4942" y="3372"/>
                    <a:pt x="4823" y="2491"/>
                  </a:cubicBezTo>
                  <a:cubicBezTo>
                    <a:pt x="4739" y="1848"/>
                    <a:pt x="4454" y="1276"/>
                    <a:pt x="3977" y="824"/>
                  </a:cubicBezTo>
                  <a:cubicBezTo>
                    <a:pt x="3453" y="324"/>
                    <a:pt x="2775" y="26"/>
                    <a:pt x="2037" y="2"/>
                  </a:cubicBezTo>
                  <a:cubicBezTo>
                    <a:pt x="2005" y="1"/>
                    <a:pt x="1973" y="1"/>
                    <a:pt x="19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16883;p75">
            <a:extLst>
              <a:ext uri="{FF2B5EF4-FFF2-40B4-BE49-F238E27FC236}">
                <a16:creationId xmlns:a16="http://schemas.microsoft.com/office/drawing/2014/main" id="{546295DA-3AE0-AF9D-D458-BADE45E19012}"/>
              </a:ext>
            </a:extLst>
          </p:cNvPr>
          <p:cNvGrpSpPr/>
          <p:nvPr/>
        </p:nvGrpSpPr>
        <p:grpSpPr>
          <a:xfrm>
            <a:off x="698504" y="3800834"/>
            <a:ext cx="507880" cy="452792"/>
            <a:chOff x="855096" y="1504485"/>
            <a:chExt cx="380910" cy="339594"/>
          </a:xfrm>
          <a:solidFill>
            <a:srgbClr val="2168EE"/>
          </a:solidFill>
        </p:grpSpPr>
        <p:sp>
          <p:nvSpPr>
            <p:cNvPr id="14" name="Google Shape;16884;p75">
              <a:extLst>
                <a:ext uri="{FF2B5EF4-FFF2-40B4-BE49-F238E27FC236}">
                  <a16:creationId xmlns:a16="http://schemas.microsoft.com/office/drawing/2014/main" id="{88CA1608-719B-6377-3082-33AFE470820D}"/>
                </a:ext>
              </a:extLst>
            </p:cNvPr>
            <p:cNvSpPr/>
            <p:nvPr/>
          </p:nvSpPr>
          <p:spPr>
            <a:xfrm>
              <a:off x="1092707" y="1504485"/>
              <a:ext cx="107299" cy="136837"/>
            </a:xfrm>
            <a:custGeom>
              <a:avLst/>
              <a:gdLst/>
              <a:ahLst/>
              <a:cxnLst/>
              <a:rect l="l" t="t" r="r" b="b"/>
              <a:pathLst>
                <a:path w="3371" h="4299" extrusionOk="0">
                  <a:moveTo>
                    <a:pt x="1691" y="357"/>
                  </a:moveTo>
                  <a:cubicBezTo>
                    <a:pt x="2418" y="357"/>
                    <a:pt x="3013" y="953"/>
                    <a:pt x="3013" y="1679"/>
                  </a:cubicBezTo>
                  <a:cubicBezTo>
                    <a:pt x="3013" y="2250"/>
                    <a:pt x="2644" y="2750"/>
                    <a:pt x="2108" y="2929"/>
                  </a:cubicBezTo>
                  <a:lnTo>
                    <a:pt x="2418" y="1726"/>
                  </a:lnTo>
                  <a:cubicBezTo>
                    <a:pt x="2453" y="1643"/>
                    <a:pt x="2394" y="1536"/>
                    <a:pt x="2287" y="1512"/>
                  </a:cubicBezTo>
                  <a:cubicBezTo>
                    <a:pt x="2273" y="1509"/>
                    <a:pt x="2258" y="1507"/>
                    <a:pt x="2244" y="1507"/>
                  </a:cubicBezTo>
                  <a:cubicBezTo>
                    <a:pt x="2162" y="1507"/>
                    <a:pt x="2082" y="1564"/>
                    <a:pt x="2072" y="1655"/>
                  </a:cubicBezTo>
                  <a:lnTo>
                    <a:pt x="2060" y="1715"/>
                  </a:lnTo>
                  <a:lnTo>
                    <a:pt x="1322" y="1715"/>
                  </a:lnTo>
                  <a:lnTo>
                    <a:pt x="1298" y="1655"/>
                  </a:lnTo>
                  <a:cubicBezTo>
                    <a:pt x="1277" y="1568"/>
                    <a:pt x="1195" y="1511"/>
                    <a:pt x="1117" y="1511"/>
                  </a:cubicBezTo>
                  <a:cubicBezTo>
                    <a:pt x="1110" y="1511"/>
                    <a:pt x="1103" y="1511"/>
                    <a:pt x="1096" y="1512"/>
                  </a:cubicBezTo>
                  <a:cubicBezTo>
                    <a:pt x="1001" y="1548"/>
                    <a:pt x="941" y="1631"/>
                    <a:pt x="965" y="1726"/>
                  </a:cubicBezTo>
                  <a:lnTo>
                    <a:pt x="1275" y="2929"/>
                  </a:lnTo>
                  <a:cubicBezTo>
                    <a:pt x="751" y="2750"/>
                    <a:pt x="370" y="2262"/>
                    <a:pt x="370" y="1679"/>
                  </a:cubicBezTo>
                  <a:cubicBezTo>
                    <a:pt x="370" y="953"/>
                    <a:pt x="965" y="357"/>
                    <a:pt x="1691" y="357"/>
                  </a:cubicBezTo>
                  <a:close/>
                  <a:moveTo>
                    <a:pt x="1989" y="2036"/>
                  </a:moveTo>
                  <a:lnTo>
                    <a:pt x="1751" y="3012"/>
                  </a:lnTo>
                  <a:lnTo>
                    <a:pt x="1656" y="3012"/>
                  </a:lnTo>
                  <a:lnTo>
                    <a:pt x="1406" y="2036"/>
                  </a:lnTo>
                  <a:close/>
                  <a:moveTo>
                    <a:pt x="2072" y="3310"/>
                  </a:moveTo>
                  <a:lnTo>
                    <a:pt x="2072" y="3739"/>
                  </a:lnTo>
                  <a:lnTo>
                    <a:pt x="1322" y="3751"/>
                  </a:lnTo>
                  <a:cubicBezTo>
                    <a:pt x="1322" y="3751"/>
                    <a:pt x="1298" y="3751"/>
                    <a:pt x="1298" y="3739"/>
                  </a:cubicBezTo>
                  <a:lnTo>
                    <a:pt x="1298" y="3310"/>
                  </a:lnTo>
                  <a:cubicBezTo>
                    <a:pt x="1417" y="3334"/>
                    <a:pt x="1560" y="3346"/>
                    <a:pt x="1691" y="3346"/>
                  </a:cubicBezTo>
                  <a:cubicBezTo>
                    <a:pt x="1822" y="3346"/>
                    <a:pt x="1953" y="3334"/>
                    <a:pt x="2072" y="3310"/>
                  </a:cubicBezTo>
                  <a:close/>
                  <a:moveTo>
                    <a:pt x="1691" y="0"/>
                  </a:moveTo>
                  <a:cubicBezTo>
                    <a:pt x="763" y="0"/>
                    <a:pt x="1" y="750"/>
                    <a:pt x="1" y="1679"/>
                  </a:cubicBezTo>
                  <a:cubicBezTo>
                    <a:pt x="1" y="2334"/>
                    <a:pt x="394" y="2917"/>
                    <a:pt x="941" y="3191"/>
                  </a:cubicBezTo>
                  <a:lnTo>
                    <a:pt x="941" y="3751"/>
                  </a:lnTo>
                  <a:cubicBezTo>
                    <a:pt x="941" y="3941"/>
                    <a:pt x="1108" y="4108"/>
                    <a:pt x="1298" y="4108"/>
                  </a:cubicBezTo>
                  <a:lnTo>
                    <a:pt x="1501" y="4108"/>
                  </a:lnTo>
                  <a:lnTo>
                    <a:pt x="1501" y="4120"/>
                  </a:lnTo>
                  <a:cubicBezTo>
                    <a:pt x="1501" y="4227"/>
                    <a:pt x="1572" y="4298"/>
                    <a:pt x="1679" y="4298"/>
                  </a:cubicBezTo>
                  <a:cubicBezTo>
                    <a:pt x="1775" y="4298"/>
                    <a:pt x="1858" y="4227"/>
                    <a:pt x="1858" y="4120"/>
                  </a:cubicBezTo>
                  <a:lnTo>
                    <a:pt x="1858" y="4108"/>
                  </a:lnTo>
                  <a:lnTo>
                    <a:pt x="2048" y="4108"/>
                  </a:lnTo>
                  <a:cubicBezTo>
                    <a:pt x="2239" y="4108"/>
                    <a:pt x="2406" y="3941"/>
                    <a:pt x="2406" y="3751"/>
                  </a:cubicBezTo>
                  <a:lnTo>
                    <a:pt x="2406" y="3191"/>
                  </a:lnTo>
                  <a:cubicBezTo>
                    <a:pt x="2953" y="2917"/>
                    <a:pt x="3346" y="2334"/>
                    <a:pt x="3346" y="1679"/>
                  </a:cubicBezTo>
                  <a:cubicBezTo>
                    <a:pt x="3370" y="750"/>
                    <a:pt x="2608" y="0"/>
                    <a:pt x="16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6885;p75">
              <a:extLst>
                <a:ext uri="{FF2B5EF4-FFF2-40B4-BE49-F238E27FC236}">
                  <a16:creationId xmlns:a16="http://schemas.microsoft.com/office/drawing/2014/main" id="{401C2130-5F3D-F6CB-281C-42B2CDA403E3}"/>
                </a:ext>
              </a:extLst>
            </p:cNvPr>
            <p:cNvSpPr/>
            <p:nvPr/>
          </p:nvSpPr>
          <p:spPr>
            <a:xfrm>
              <a:off x="855096" y="1521896"/>
              <a:ext cx="214152" cy="322183"/>
            </a:xfrm>
            <a:custGeom>
              <a:avLst/>
              <a:gdLst/>
              <a:ahLst/>
              <a:cxnLst/>
              <a:rect l="l" t="t" r="r" b="b"/>
              <a:pathLst>
                <a:path w="6728" h="10122" extrusionOk="0">
                  <a:moveTo>
                    <a:pt x="3346" y="358"/>
                  </a:moveTo>
                  <a:cubicBezTo>
                    <a:pt x="3870" y="358"/>
                    <a:pt x="4299" y="703"/>
                    <a:pt x="4299" y="1120"/>
                  </a:cubicBezTo>
                  <a:cubicBezTo>
                    <a:pt x="4001" y="1001"/>
                    <a:pt x="3691" y="941"/>
                    <a:pt x="3346" y="941"/>
                  </a:cubicBezTo>
                  <a:cubicBezTo>
                    <a:pt x="3001" y="941"/>
                    <a:pt x="2691" y="1001"/>
                    <a:pt x="2394" y="1120"/>
                  </a:cubicBezTo>
                  <a:cubicBezTo>
                    <a:pt x="2394" y="703"/>
                    <a:pt x="2810" y="358"/>
                    <a:pt x="3346" y="358"/>
                  </a:cubicBezTo>
                  <a:close/>
                  <a:moveTo>
                    <a:pt x="3370" y="1299"/>
                  </a:moveTo>
                  <a:cubicBezTo>
                    <a:pt x="4620" y="1299"/>
                    <a:pt x="5620" y="2311"/>
                    <a:pt x="5620" y="3561"/>
                  </a:cubicBezTo>
                  <a:cubicBezTo>
                    <a:pt x="5620" y="3882"/>
                    <a:pt x="5549" y="4216"/>
                    <a:pt x="5418" y="4513"/>
                  </a:cubicBezTo>
                  <a:lnTo>
                    <a:pt x="5418" y="4347"/>
                  </a:lnTo>
                  <a:cubicBezTo>
                    <a:pt x="5418" y="4144"/>
                    <a:pt x="5322" y="3930"/>
                    <a:pt x="5168" y="3799"/>
                  </a:cubicBezTo>
                  <a:cubicBezTo>
                    <a:pt x="4811" y="3489"/>
                    <a:pt x="4025" y="2953"/>
                    <a:pt x="2632" y="2811"/>
                  </a:cubicBezTo>
                  <a:cubicBezTo>
                    <a:pt x="2626" y="2810"/>
                    <a:pt x="2619" y="2809"/>
                    <a:pt x="2613" y="2809"/>
                  </a:cubicBezTo>
                  <a:cubicBezTo>
                    <a:pt x="2535" y="2809"/>
                    <a:pt x="2452" y="2878"/>
                    <a:pt x="2441" y="2977"/>
                  </a:cubicBezTo>
                  <a:cubicBezTo>
                    <a:pt x="2429" y="3073"/>
                    <a:pt x="2501" y="3156"/>
                    <a:pt x="2608" y="3168"/>
                  </a:cubicBezTo>
                  <a:cubicBezTo>
                    <a:pt x="3882" y="3311"/>
                    <a:pt x="4632" y="3787"/>
                    <a:pt x="4941" y="4061"/>
                  </a:cubicBezTo>
                  <a:cubicBezTo>
                    <a:pt x="5013" y="4144"/>
                    <a:pt x="5072" y="4239"/>
                    <a:pt x="5072" y="4347"/>
                  </a:cubicBezTo>
                  <a:lnTo>
                    <a:pt x="5072" y="4680"/>
                  </a:lnTo>
                  <a:cubicBezTo>
                    <a:pt x="5072" y="5609"/>
                    <a:pt x="4310" y="6371"/>
                    <a:pt x="3382" y="6371"/>
                  </a:cubicBezTo>
                  <a:cubicBezTo>
                    <a:pt x="3374" y="6371"/>
                    <a:pt x="3367" y="6371"/>
                    <a:pt x="3359" y="6371"/>
                  </a:cubicBezTo>
                  <a:cubicBezTo>
                    <a:pt x="2405" y="6371"/>
                    <a:pt x="1643" y="5625"/>
                    <a:pt x="1643" y="4692"/>
                  </a:cubicBezTo>
                  <a:lnTo>
                    <a:pt x="1643" y="4549"/>
                  </a:lnTo>
                  <a:cubicBezTo>
                    <a:pt x="1643" y="4466"/>
                    <a:pt x="1679" y="4406"/>
                    <a:pt x="1739" y="4382"/>
                  </a:cubicBezTo>
                  <a:cubicBezTo>
                    <a:pt x="1965" y="4263"/>
                    <a:pt x="2251" y="4025"/>
                    <a:pt x="2382" y="3620"/>
                  </a:cubicBezTo>
                  <a:cubicBezTo>
                    <a:pt x="2405" y="3525"/>
                    <a:pt x="2370" y="3430"/>
                    <a:pt x="2274" y="3394"/>
                  </a:cubicBezTo>
                  <a:cubicBezTo>
                    <a:pt x="2258" y="3389"/>
                    <a:pt x="2240" y="3387"/>
                    <a:pt x="2222" y="3387"/>
                  </a:cubicBezTo>
                  <a:cubicBezTo>
                    <a:pt x="2152" y="3387"/>
                    <a:pt x="2079" y="3425"/>
                    <a:pt x="2060" y="3501"/>
                  </a:cubicBezTo>
                  <a:cubicBezTo>
                    <a:pt x="1953" y="3799"/>
                    <a:pt x="1739" y="3966"/>
                    <a:pt x="1584" y="4061"/>
                  </a:cubicBezTo>
                  <a:cubicBezTo>
                    <a:pt x="1417" y="4156"/>
                    <a:pt x="1310" y="4335"/>
                    <a:pt x="1310" y="4513"/>
                  </a:cubicBezTo>
                  <a:cubicBezTo>
                    <a:pt x="1179" y="4216"/>
                    <a:pt x="1108" y="3882"/>
                    <a:pt x="1108" y="3561"/>
                  </a:cubicBezTo>
                  <a:cubicBezTo>
                    <a:pt x="1108" y="2311"/>
                    <a:pt x="2120" y="1299"/>
                    <a:pt x="3370" y="1299"/>
                  </a:cubicBezTo>
                  <a:close/>
                  <a:moveTo>
                    <a:pt x="4108" y="6585"/>
                  </a:moveTo>
                  <a:lnTo>
                    <a:pt x="4108" y="7002"/>
                  </a:lnTo>
                  <a:cubicBezTo>
                    <a:pt x="4108" y="7228"/>
                    <a:pt x="4239" y="7418"/>
                    <a:pt x="4430" y="7502"/>
                  </a:cubicBezTo>
                  <a:lnTo>
                    <a:pt x="4691" y="7621"/>
                  </a:lnTo>
                  <a:cubicBezTo>
                    <a:pt x="4441" y="8133"/>
                    <a:pt x="3918" y="8442"/>
                    <a:pt x="3346" y="8442"/>
                  </a:cubicBezTo>
                  <a:cubicBezTo>
                    <a:pt x="2786" y="8442"/>
                    <a:pt x="2263" y="8133"/>
                    <a:pt x="2013" y="7621"/>
                  </a:cubicBezTo>
                  <a:lnTo>
                    <a:pt x="2263" y="7502"/>
                  </a:lnTo>
                  <a:cubicBezTo>
                    <a:pt x="2453" y="7418"/>
                    <a:pt x="2584" y="7228"/>
                    <a:pt x="2584" y="7002"/>
                  </a:cubicBezTo>
                  <a:lnTo>
                    <a:pt x="2584" y="6585"/>
                  </a:lnTo>
                  <a:cubicBezTo>
                    <a:pt x="2822" y="6668"/>
                    <a:pt x="3084" y="6728"/>
                    <a:pt x="3346" y="6728"/>
                  </a:cubicBezTo>
                  <a:cubicBezTo>
                    <a:pt x="3620" y="6728"/>
                    <a:pt x="3870" y="6668"/>
                    <a:pt x="4108" y="6585"/>
                  </a:cubicBezTo>
                  <a:close/>
                  <a:moveTo>
                    <a:pt x="3346" y="1"/>
                  </a:moveTo>
                  <a:cubicBezTo>
                    <a:pt x="2632" y="1"/>
                    <a:pt x="2060" y="513"/>
                    <a:pt x="2060" y="1120"/>
                  </a:cubicBezTo>
                  <a:cubicBezTo>
                    <a:pt x="2060" y="1179"/>
                    <a:pt x="2060" y="1227"/>
                    <a:pt x="2072" y="1287"/>
                  </a:cubicBezTo>
                  <a:cubicBezTo>
                    <a:pt x="1286" y="1727"/>
                    <a:pt x="750" y="2572"/>
                    <a:pt x="750" y="3561"/>
                  </a:cubicBezTo>
                  <a:cubicBezTo>
                    <a:pt x="750" y="4204"/>
                    <a:pt x="989" y="4811"/>
                    <a:pt x="1405" y="5287"/>
                  </a:cubicBezTo>
                  <a:cubicBezTo>
                    <a:pt x="1548" y="5751"/>
                    <a:pt x="1846" y="6156"/>
                    <a:pt x="2251" y="6406"/>
                  </a:cubicBezTo>
                  <a:lnTo>
                    <a:pt x="2251" y="7014"/>
                  </a:lnTo>
                  <a:cubicBezTo>
                    <a:pt x="2251" y="7085"/>
                    <a:pt x="2203" y="7168"/>
                    <a:pt x="2132" y="7192"/>
                  </a:cubicBezTo>
                  <a:lnTo>
                    <a:pt x="548" y="7895"/>
                  </a:lnTo>
                  <a:cubicBezTo>
                    <a:pt x="203" y="8037"/>
                    <a:pt x="0" y="8371"/>
                    <a:pt x="0" y="8740"/>
                  </a:cubicBezTo>
                  <a:lnTo>
                    <a:pt x="0" y="9942"/>
                  </a:lnTo>
                  <a:cubicBezTo>
                    <a:pt x="0" y="10050"/>
                    <a:pt x="72" y="10121"/>
                    <a:pt x="179" y="10121"/>
                  </a:cubicBezTo>
                  <a:cubicBezTo>
                    <a:pt x="286" y="10121"/>
                    <a:pt x="358" y="10050"/>
                    <a:pt x="358" y="9942"/>
                  </a:cubicBezTo>
                  <a:lnTo>
                    <a:pt x="358" y="8740"/>
                  </a:lnTo>
                  <a:cubicBezTo>
                    <a:pt x="358" y="8514"/>
                    <a:pt x="489" y="8311"/>
                    <a:pt x="703" y="8216"/>
                  </a:cubicBezTo>
                  <a:lnTo>
                    <a:pt x="1691" y="7776"/>
                  </a:lnTo>
                  <a:cubicBezTo>
                    <a:pt x="2013" y="8395"/>
                    <a:pt x="2644" y="8799"/>
                    <a:pt x="3358" y="8799"/>
                  </a:cubicBezTo>
                  <a:cubicBezTo>
                    <a:pt x="4072" y="8799"/>
                    <a:pt x="4715" y="8395"/>
                    <a:pt x="5025" y="7776"/>
                  </a:cubicBezTo>
                  <a:lnTo>
                    <a:pt x="6025" y="8216"/>
                  </a:lnTo>
                  <a:cubicBezTo>
                    <a:pt x="6239" y="8311"/>
                    <a:pt x="6370" y="8514"/>
                    <a:pt x="6370" y="8740"/>
                  </a:cubicBezTo>
                  <a:lnTo>
                    <a:pt x="6370" y="9942"/>
                  </a:lnTo>
                  <a:cubicBezTo>
                    <a:pt x="6370" y="10050"/>
                    <a:pt x="6442" y="10121"/>
                    <a:pt x="6549" y="10121"/>
                  </a:cubicBezTo>
                  <a:cubicBezTo>
                    <a:pt x="6656" y="10121"/>
                    <a:pt x="6727" y="10050"/>
                    <a:pt x="6727" y="9942"/>
                  </a:cubicBezTo>
                  <a:lnTo>
                    <a:pt x="6727" y="8740"/>
                  </a:lnTo>
                  <a:cubicBezTo>
                    <a:pt x="6704" y="8371"/>
                    <a:pt x="6489" y="8037"/>
                    <a:pt x="6144" y="7895"/>
                  </a:cubicBezTo>
                  <a:lnTo>
                    <a:pt x="4572" y="7192"/>
                  </a:lnTo>
                  <a:cubicBezTo>
                    <a:pt x="4501" y="7168"/>
                    <a:pt x="4453" y="7085"/>
                    <a:pt x="4453" y="7014"/>
                  </a:cubicBezTo>
                  <a:lnTo>
                    <a:pt x="4453" y="6406"/>
                  </a:lnTo>
                  <a:cubicBezTo>
                    <a:pt x="4858" y="6156"/>
                    <a:pt x="5156" y="5751"/>
                    <a:pt x="5299" y="5287"/>
                  </a:cubicBezTo>
                  <a:cubicBezTo>
                    <a:pt x="5715" y="4811"/>
                    <a:pt x="5954" y="4204"/>
                    <a:pt x="5954" y="3561"/>
                  </a:cubicBezTo>
                  <a:cubicBezTo>
                    <a:pt x="5954" y="2596"/>
                    <a:pt x="5418" y="1727"/>
                    <a:pt x="4632" y="1287"/>
                  </a:cubicBezTo>
                  <a:cubicBezTo>
                    <a:pt x="4644" y="1227"/>
                    <a:pt x="4644" y="1179"/>
                    <a:pt x="4644" y="1120"/>
                  </a:cubicBezTo>
                  <a:cubicBezTo>
                    <a:pt x="4644" y="513"/>
                    <a:pt x="4060" y="1"/>
                    <a:pt x="33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886;p75">
              <a:extLst>
                <a:ext uri="{FF2B5EF4-FFF2-40B4-BE49-F238E27FC236}">
                  <a16:creationId xmlns:a16="http://schemas.microsoft.com/office/drawing/2014/main" id="{D82779C8-798A-5ACD-E2DD-7AFB9FC71774}"/>
                </a:ext>
              </a:extLst>
            </p:cNvPr>
            <p:cNvSpPr/>
            <p:nvPr/>
          </p:nvSpPr>
          <p:spPr>
            <a:xfrm>
              <a:off x="896411" y="1808780"/>
              <a:ext cx="11395" cy="34918"/>
            </a:xfrm>
            <a:custGeom>
              <a:avLst/>
              <a:gdLst/>
              <a:ahLst/>
              <a:cxnLst/>
              <a:rect l="l" t="t" r="r" b="b"/>
              <a:pathLst>
                <a:path w="358" h="1097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lnTo>
                    <a:pt x="0" y="918"/>
                  </a:lnTo>
                  <a:cubicBezTo>
                    <a:pt x="0" y="1025"/>
                    <a:pt x="72" y="1096"/>
                    <a:pt x="179" y="1096"/>
                  </a:cubicBezTo>
                  <a:cubicBezTo>
                    <a:pt x="286" y="1096"/>
                    <a:pt x="357" y="1025"/>
                    <a:pt x="357" y="918"/>
                  </a:cubicBezTo>
                  <a:lnTo>
                    <a:pt x="357" y="179"/>
                  </a:lnTo>
                  <a:cubicBezTo>
                    <a:pt x="345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887;p75">
              <a:extLst>
                <a:ext uri="{FF2B5EF4-FFF2-40B4-BE49-F238E27FC236}">
                  <a16:creationId xmlns:a16="http://schemas.microsoft.com/office/drawing/2014/main" id="{2AE632E7-2307-A18F-2DE2-ABAA7B5D7D81}"/>
                </a:ext>
              </a:extLst>
            </p:cNvPr>
            <p:cNvSpPr/>
            <p:nvPr/>
          </p:nvSpPr>
          <p:spPr>
            <a:xfrm>
              <a:off x="1015391" y="1808780"/>
              <a:ext cx="11395" cy="34918"/>
            </a:xfrm>
            <a:custGeom>
              <a:avLst/>
              <a:gdLst/>
              <a:ahLst/>
              <a:cxnLst/>
              <a:rect l="l" t="t" r="r" b="b"/>
              <a:pathLst>
                <a:path w="358" h="1097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lnTo>
                    <a:pt x="1" y="918"/>
                  </a:lnTo>
                  <a:cubicBezTo>
                    <a:pt x="1" y="1025"/>
                    <a:pt x="72" y="1096"/>
                    <a:pt x="179" y="1096"/>
                  </a:cubicBezTo>
                  <a:cubicBezTo>
                    <a:pt x="275" y="1096"/>
                    <a:pt x="346" y="1025"/>
                    <a:pt x="346" y="918"/>
                  </a:cubicBezTo>
                  <a:lnTo>
                    <a:pt x="346" y="179"/>
                  </a:lnTo>
                  <a:cubicBezTo>
                    <a:pt x="358" y="84"/>
                    <a:pt x="275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888;p75">
              <a:extLst>
                <a:ext uri="{FF2B5EF4-FFF2-40B4-BE49-F238E27FC236}">
                  <a16:creationId xmlns:a16="http://schemas.microsoft.com/office/drawing/2014/main" id="{F2C54A65-0C56-B09D-BC96-5C0935FA2213}"/>
                </a:ext>
              </a:extLst>
            </p:cNvPr>
            <p:cNvSpPr/>
            <p:nvPr/>
          </p:nvSpPr>
          <p:spPr>
            <a:xfrm>
              <a:off x="1057471" y="1522660"/>
              <a:ext cx="178534" cy="186110"/>
            </a:xfrm>
            <a:custGeom>
              <a:avLst/>
              <a:gdLst/>
              <a:ahLst/>
              <a:cxnLst/>
              <a:rect l="l" t="t" r="r" b="b"/>
              <a:pathLst>
                <a:path w="5609" h="5847" extrusionOk="0">
                  <a:moveTo>
                    <a:pt x="739" y="1"/>
                  </a:moveTo>
                  <a:cubicBezTo>
                    <a:pt x="346" y="1"/>
                    <a:pt x="0" y="322"/>
                    <a:pt x="0" y="739"/>
                  </a:cubicBezTo>
                  <a:lnTo>
                    <a:pt x="0" y="3751"/>
                  </a:lnTo>
                  <a:cubicBezTo>
                    <a:pt x="0" y="4144"/>
                    <a:pt x="322" y="4489"/>
                    <a:pt x="739" y="4489"/>
                  </a:cubicBezTo>
                  <a:lnTo>
                    <a:pt x="1084" y="4489"/>
                  </a:lnTo>
                  <a:lnTo>
                    <a:pt x="834" y="5513"/>
                  </a:lnTo>
                  <a:cubicBezTo>
                    <a:pt x="798" y="5620"/>
                    <a:pt x="846" y="5739"/>
                    <a:pt x="941" y="5799"/>
                  </a:cubicBezTo>
                  <a:cubicBezTo>
                    <a:pt x="977" y="5823"/>
                    <a:pt x="1036" y="5847"/>
                    <a:pt x="1084" y="5847"/>
                  </a:cubicBezTo>
                  <a:cubicBezTo>
                    <a:pt x="1143" y="5847"/>
                    <a:pt x="1191" y="5823"/>
                    <a:pt x="1250" y="5799"/>
                  </a:cubicBezTo>
                  <a:lnTo>
                    <a:pt x="3048" y="4489"/>
                  </a:lnTo>
                  <a:lnTo>
                    <a:pt x="4870" y="4489"/>
                  </a:lnTo>
                  <a:cubicBezTo>
                    <a:pt x="5263" y="4489"/>
                    <a:pt x="5608" y="4156"/>
                    <a:pt x="5608" y="3739"/>
                  </a:cubicBezTo>
                  <a:lnTo>
                    <a:pt x="5608" y="739"/>
                  </a:lnTo>
                  <a:cubicBezTo>
                    <a:pt x="5596" y="322"/>
                    <a:pt x="5263" y="1"/>
                    <a:pt x="4870" y="1"/>
                  </a:cubicBezTo>
                  <a:cubicBezTo>
                    <a:pt x="4763" y="1"/>
                    <a:pt x="4691" y="72"/>
                    <a:pt x="4691" y="179"/>
                  </a:cubicBezTo>
                  <a:cubicBezTo>
                    <a:pt x="4691" y="274"/>
                    <a:pt x="4763" y="346"/>
                    <a:pt x="4870" y="346"/>
                  </a:cubicBezTo>
                  <a:cubicBezTo>
                    <a:pt x="5072" y="346"/>
                    <a:pt x="5251" y="524"/>
                    <a:pt x="5251" y="739"/>
                  </a:cubicBezTo>
                  <a:lnTo>
                    <a:pt x="5251" y="3739"/>
                  </a:lnTo>
                  <a:cubicBezTo>
                    <a:pt x="5251" y="3953"/>
                    <a:pt x="5072" y="4132"/>
                    <a:pt x="4870" y="4132"/>
                  </a:cubicBezTo>
                  <a:lnTo>
                    <a:pt x="2989" y="4132"/>
                  </a:lnTo>
                  <a:cubicBezTo>
                    <a:pt x="2965" y="4132"/>
                    <a:pt x="2917" y="4144"/>
                    <a:pt x="2882" y="4156"/>
                  </a:cubicBezTo>
                  <a:lnTo>
                    <a:pt x="1215" y="5382"/>
                  </a:lnTo>
                  <a:lnTo>
                    <a:pt x="1477" y="4358"/>
                  </a:lnTo>
                  <a:cubicBezTo>
                    <a:pt x="1489" y="4299"/>
                    <a:pt x="1477" y="4251"/>
                    <a:pt x="1441" y="4203"/>
                  </a:cubicBezTo>
                  <a:cubicBezTo>
                    <a:pt x="1417" y="4156"/>
                    <a:pt x="1358" y="4132"/>
                    <a:pt x="1310" y="4132"/>
                  </a:cubicBezTo>
                  <a:lnTo>
                    <a:pt x="739" y="4132"/>
                  </a:lnTo>
                  <a:cubicBezTo>
                    <a:pt x="536" y="4132"/>
                    <a:pt x="358" y="3953"/>
                    <a:pt x="358" y="3739"/>
                  </a:cubicBezTo>
                  <a:lnTo>
                    <a:pt x="358" y="739"/>
                  </a:lnTo>
                  <a:cubicBezTo>
                    <a:pt x="358" y="524"/>
                    <a:pt x="536" y="346"/>
                    <a:pt x="739" y="346"/>
                  </a:cubicBezTo>
                  <a:cubicBezTo>
                    <a:pt x="846" y="346"/>
                    <a:pt x="917" y="274"/>
                    <a:pt x="917" y="179"/>
                  </a:cubicBezTo>
                  <a:cubicBezTo>
                    <a:pt x="917" y="72"/>
                    <a:pt x="846" y="1"/>
                    <a:pt x="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6806;p75">
            <a:extLst>
              <a:ext uri="{FF2B5EF4-FFF2-40B4-BE49-F238E27FC236}">
                <a16:creationId xmlns:a16="http://schemas.microsoft.com/office/drawing/2014/main" id="{4C255493-EE23-E1E1-F7DE-4DBD98314E92}"/>
              </a:ext>
            </a:extLst>
          </p:cNvPr>
          <p:cNvGrpSpPr/>
          <p:nvPr/>
        </p:nvGrpSpPr>
        <p:grpSpPr>
          <a:xfrm>
            <a:off x="606786" y="4963636"/>
            <a:ext cx="459837" cy="458097"/>
            <a:chOff x="4195399" y="1970604"/>
            <a:chExt cx="344878" cy="343573"/>
          </a:xfrm>
          <a:solidFill>
            <a:srgbClr val="2168EE"/>
          </a:solidFill>
        </p:grpSpPr>
        <p:sp>
          <p:nvSpPr>
            <p:cNvPr id="20" name="Google Shape;16807;p75">
              <a:extLst>
                <a:ext uri="{FF2B5EF4-FFF2-40B4-BE49-F238E27FC236}">
                  <a16:creationId xmlns:a16="http://schemas.microsoft.com/office/drawing/2014/main" id="{A53141FE-D4E5-12FE-2186-A4B0FF743163}"/>
                </a:ext>
              </a:extLst>
            </p:cNvPr>
            <p:cNvSpPr/>
            <p:nvPr/>
          </p:nvSpPr>
          <p:spPr>
            <a:xfrm>
              <a:off x="4195399" y="1970604"/>
              <a:ext cx="344878" cy="343573"/>
            </a:xfrm>
            <a:custGeom>
              <a:avLst/>
              <a:gdLst/>
              <a:ahLst/>
              <a:cxnLst/>
              <a:rect l="l" t="t" r="r" b="b"/>
              <a:pathLst>
                <a:path w="10835" h="10794" extrusionOk="0">
                  <a:moveTo>
                    <a:pt x="4155" y="6287"/>
                  </a:moveTo>
                  <a:cubicBezTo>
                    <a:pt x="4274" y="6418"/>
                    <a:pt x="4417" y="6561"/>
                    <a:pt x="4572" y="6704"/>
                  </a:cubicBezTo>
                  <a:lnTo>
                    <a:pt x="3977" y="7299"/>
                  </a:lnTo>
                  <a:lnTo>
                    <a:pt x="3929" y="7252"/>
                  </a:lnTo>
                  <a:lnTo>
                    <a:pt x="3596" y="6918"/>
                  </a:lnTo>
                  <a:lnTo>
                    <a:pt x="3560" y="6883"/>
                  </a:lnTo>
                  <a:lnTo>
                    <a:pt x="4155" y="6287"/>
                  </a:lnTo>
                  <a:close/>
                  <a:moveTo>
                    <a:pt x="3203" y="7064"/>
                  </a:moveTo>
                  <a:cubicBezTo>
                    <a:pt x="3271" y="7064"/>
                    <a:pt x="3340" y="7091"/>
                    <a:pt x="3393" y="7144"/>
                  </a:cubicBezTo>
                  <a:lnTo>
                    <a:pt x="3715" y="7478"/>
                  </a:lnTo>
                  <a:cubicBezTo>
                    <a:pt x="3810" y="7573"/>
                    <a:pt x="3822" y="7740"/>
                    <a:pt x="3715" y="7847"/>
                  </a:cubicBezTo>
                  <a:lnTo>
                    <a:pt x="3524" y="8037"/>
                  </a:lnTo>
                  <a:lnTo>
                    <a:pt x="2822" y="7335"/>
                  </a:lnTo>
                  <a:lnTo>
                    <a:pt x="3012" y="7144"/>
                  </a:lnTo>
                  <a:cubicBezTo>
                    <a:pt x="3066" y="7091"/>
                    <a:pt x="3134" y="7064"/>
                    <a:pt x="3203" y="7064"/>
                  </a:cubicBezTo>
                  <a:close/>
                  <a:moveTo>
                    <a:pt x="2608" y="7549"/>
                  </a:moveTo>
                  <a:lnTo>
                    <a:pt x="3298" y="8252"/>
                  </a:lnTo>
                  <a:lnTo>
                    <a:pt x="1143" y="10407"/>
                  </a:lnTo>
                  <a:cubicBezTo>
                    <a:pt x="1089" y="10460"/>
                    <a:pt x="1024" y="10487"/>
                    <a:pt x="959" y="10487"/>
                  </a:cubicBezTo>
                  <a:cubicBezTo>
                    <a:pt x="893" y="10487"/>
                    <a:pt x="828" y="10460"/>
                    <a:pt x="774" y="10407"/>
                  </a:cubicBezTo>
                  <a:lnTo>
                    <a:pt x="441" y="10073"/>
                  </a:lnTo>
                  <a:cubicBezTo>
                    <a:pt x="345" y="9978"/>
                    <a:pt x="345" y="9811"/>
                    <a:pt x="441" y="9704"/>
                  </a:cubicBezTo>
                  <a:lnTo>
                    <a:pt x="2608" y="7549"/>
                  </a:lnTo>
                  <a:close/>
                  <a:moveTo>
                    <a:pt x="7037" y="1"/>
                  </a:moveTo>
                  <a:cubicBezTo>
                    <a:pt x="3941" y="1"/>
                    <a:pt x="2155" y="3513"/>
                    <a:pt x="3953" y="6013"/>
                  </a:cubicBezTo>
                  <a:lnTo>
                    <a:pt x="3239" y="6728"/>
                  </a:lnTo>
                  <a:cubicBezTo>
                    <a:pt x="3224" y="6727"/>
                    <a:pt x="3209" y="6726"/>
                    <a:pt x="3194" y="6726"/>
                  </a:cubicBezTo>
                  <a:cubicBezTo>
                    <a:pt x="3036" y="6726"/>
                    <a:pt x="2907" y="6785"/>
                    <a:pt x="2798" y="6894"/>
                  </a:cubicBezTo>
                  <a:lnTo>
                    <a:pt x="226" y="9466"/>
                  </a:lnTo>
                  <a:cubicBezTo>
                    <a:pt x="0" y="9692"/>
                    <a:pt x="0" y="10061"/>
                    <a:pt x="226" y="10288"/>
                  </a:cubicBezTo>
                  <a:lnTo>
                    <a:pt x="548" y="10633"/>
                  </a:lnTo>
                  <a:cubicBezTo>
                    <a:pt x="661" y="10740"/>
                    <a:pt x="810" y="10794"/>
                    <a:pt x="959" y="10794"/>
                  </a:cubicBezTo>
                  <a:cubicBezTo>
                    <a:pt x="1107" y="10794"/>
                    <a:pt x="1256" y="10740"/>
                    <a:pt x="1369" y="10633"/>
                  </a:cubicBezTo>
                  <a:lnTo>
                    <a:pt x="3631" y="8371"/>
                  </a:lnTo>
                  <a:lnTo>
                    <a:pt x="3941" y="8049"/>
                  </a:lnTo>
                  <a:cubicBezTo>
                    <a:pt x="4060" y="7930"/>
                    <a:pt x="4120" y="7775"/>
                    <a:pt x="4108" y="7609"/>
                  </a:cubicBezTo>
                  <a:lnTo>
                    <a:pt x="4822" y="6894"/>
                  </a:lnTo>
                  <a:cubicBezTo>
                    <a:pt x="5358" y="7275"/>
                    <a:pt x="6001" y="7514"/>
                    <a:pt x="6656" y="7597"/>
                  </a:cubicBezTo>
                  <a:lnTo>
                    <a:pt x="6668" y="7597"/>
                  </a:lnTo>
                  <a:cubicBezTo>
                    <a:pt x="6739" y="7597"/>
                    <a:pt x="6810" y="7537"/>
                    <a:pt x="6834" y="7442"/>
                  </a:cubicBezTo>
                  <a:cubicBezTo>
                    <a:pt x="6846" y="7359"/>
                    <a:pt x="6775" y="7275"/>
                    <a:pt x="6691" y="7264"/>
                  </a:cubicBezTo>
                  <a:cubicBezTo>
                    <a:pt x="6013" y="7192"/>
                    <a:pt x="5370" y="6918"/>
                    <a:pt x="4846" y="6502"/>
                  </a:cubicBezTo>
                  <a:cubicBezTo>
                    <a:pt x="2286" y="4442"/>
                    <a:pt x="3798" y="334"/>
                    <a:pt x="7037" y="334"/>
                  </a:cubicBezTo>
                  <a:cubicBezTo>
                    <a:pt x="8870" y="334"/>
                    <a:pt x="10323" y="1715"/>
                    <a:pt x="10501" y="3454"/>
                  </a:cubicBezTo>
                  <a:cubicBezTo>
                    <a:pt x="10522" y="3535"/>
                    <a:pt x="10576" y="3590"/>
                    <a:pt x="10644" y="3590"/>
                  </a:cubicBezTo>
                  <a:cubicBezTo>
                    <a:pt x="10655" y="3590"/>
                    <a:pt x="10668" y="3588"/>
                    <a:pt x="10680" y="3584"/>
                  </a:cubicBezTo>
                  <a:cubicBezTo>
                    <a:pt x="10775" y="3573"/>
                    <a:pt x="10835" y="3501"/>
                    <a:pt x="10823" y="3406"/>
                  </a:cubicBezTo>
                  <a:cubicBezTo>
                    <a:pt x="10620" y="1525"/>
                    <a:pt x="9037" y="1"/>
                    <a:pt x="70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6808;p75">
              <a:extLst>
                <a:ext uri="{FF2B5EF4-FFF2-40B4-BE49-F238E27FC236}">
                  <a16:creationId xmlns:a16="http://schemas.microsoft.com/office/drawing/2014/main" id="{CB042234-540F-B58E-9086-158CE0BEEC5B}"/>
                </a:ext>
              </a:extLst>
            </p:cNvPr>
            <p:cNvSpPr/>
            <p:nvPr/>
          </p:nvSpPr>
          <p:spPr>
            <a:xfrm>
              <a:off x="4311356" y="1993458"/>
              <a:ext cx="206959" cy="197378"/>
            </a:xfrm>
            <a:custGeom>
              <a:avLst/>
              <a:gdLst/>
              <a:ahLst/>
              <a:cxnLst/>
              <a:rect l="l" t="t" r="r" b="b"/>
              <a:pathLst>
                <a:path w="6502" h="6201" extrusionOk="0">
                  <a:moveTo>
                    <a:pt x="3394" y="295"/>
                  </a:moveTo>
                  <a:cubicBezTo>
                    <a:pt x="4930" y="295"/>
                    <a:pt x="6180" y="1533"/>
                    <a:pt x="6180" y="3081"/>
                  </a:cubicBezTo>
                  <a:cubicBezTo>
                    <a:pt x="6180" y="4641"/>
                    <a:pt x="4930" y="5879"/>
                    <a:pt x="3394" y="5879"/>
                  </a:cubicBezTo>
                  <a:cubicBezTo>
                    <a:pt x="2679" y="5879"/>
                    <a:pt x="1965" y="5605"/>
                    <a:pt x="1429" y="5057"/>
                  </a:cubicBezTo>
                  <a:cubicBezTo>
                    <a:pt x="346" y="3974"/>
                    <a:pt x="346" y="2200"/>
                    <a:pt x="1429" y="1116"/>
                  </a:cubicBezTo>
                  <a:cubicBezTo>
                    <a:pt x="1977" y="569"/>
                    <a:pt x="2679" y="295"/>
                    <a:pt x="3394" y="295"/>
                  </a:cubicBezTo>
                  <a:close/>
                  <a:moveTo>
                    <a:pt x="3404" y="0"/>
                  </a:moveTo>
                  <a:cubicBezTo>
                    <a:pt x="2608" y="0"/>
                    <a:pt x="1810" y="301"/>
                    <a:pt x="1203" y="902"/>
                  </a:cubicBezTo>
                  <a:cubicBezTo>
                    <a:pt x="0" y="2116"/>
                    <a:pt x="0" y="4093"/>
                    <a:pt x="1203" y="5295"/>
                  </a:cubicBezTo>
                  <a:cubicBezTo>
                    <a:pt x="1822" y="5903"/>
                    <a:pt x="2608" y="6200"/>
                    <a:pt x="3394" y="6200"/>
                  </a:cubicBezTo>
                  <a:cubicBezTo>
                    <a:pt x="5108" y="6188"/>
                    <a:pt x="6501" y="4819"/>
                    <a:pt x="6501" y="3093"/>
                  </a:cubicBezTo>
                  <a:cubicBezTo>
                    <a:pt x="6501" y="2259"/>
                    <a:pt x="6180" y="1485"/>
                    <a:pt x="5596" y="902"/>
                  </a:cubicBezTo>
                  <a:cubicBezTo>
                    <a:pt x="4995" y="301"/>
                    <a:pt x="4200" y="0"/>
                    <a:pt x="34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6809;p75">
              <a:extLst>
                <a:ext uri="{FF2B5EF4-FFF2-40B4-BE49-F238E27FC236}">
                  <a16:creationId xmlns:a16="http://schemas.microsoft.com/office/drawing/2014/main" id="{026F8817-687A-DD34-FC4D-91E972AEC0DC}"/>
                </a:ext>
              </a:extLst>
            </p:cNvPr>
            <p:cNvSpPr/>
            <p:nvPr/>
          </p:nvSpPr>
          <p:spPr>
            <a:xfrm>
              <a:off x="4372374" y="2030476"/>
              <a:ext cx="94026" cy="114493"/>
            </a:xfrm>
            <a:custGeom>
              <a:avLst/>
              <a:gdLst/>
              <a:ahLst/>
              <a:cxnLst/>
              <a:rect l="l" t="t" r="r" b="b"/>
              <a:pathLst>
                <a:path w="2954" h="3597" extrusionOk="0">
                  <a:moveTo>
                    <a:pt x="1477" y="310"/>
                  </a:moveTo>
                  <a:cubicBezTo>
                    <a:pt x="1834" y="310"/>
                    <a:pt x="2120" y="584"/>
                    <a:pt x="2120" y="953"/>
                  </a:cubicBezTo>
                  <a:cubicBezTo>
                    <a:pt x="2120" y="1311"/>
                    <a:pt x="1834" y="1584"/>
                    <a:pt x="1477" y="1584"/>
                  </a:cubicBezTo>
                  <a:cubicBezTo>
                    <a:pt x="1119" y="1584"/>
                    <a:pt x="834" y="1311"/>
                    <a:pt x="834" y="953"/>
                  </a:cubicBezTo>
                  <a:cubicBezTo>
                    <a:pt x="834" y="596"/>
                    <a:pt x="1119" y="310"/>
                    <a:pt x="1477" y="310"/>
                  </a:cubicBezTo>
                  <a:close/>
                  <a:moveTo>
                    <a:pt x="1905" y="1918"/>
                  </a:moveTo>
                  <a:cubicBezTo>
                    <a:pt x="2298" y="1918"/>
                    <a:pt x="2608" y="2227"/>
                    <a:pt x="2608" y="2620"/>
                  </a:cubicBezTo>
                  <a:lnTo>
                    <a:pt x="2608" y="3287"/>
                  </a:lnTo>
                  <a:lnTo>
                    <a:pt x="2298" y="3287"/>
                  </a:lnTo>
                  <a:lnTo>
                    <a:pt x="2298" y="2585"/>
                  </a:lnTo>
                  <a:cubicBezTo>
                    <a:pt x="2298" y="2501"/>
                    <a:pt x="2227" y="2418"/>
                    <a:pt x="2132" y="2418"/>
                  </a:cubicBezTo>
                  <a:cubicBezTo>
                    <a:pt x="2048" y="2418"/>
                    <a:pt x="1965" y="2501"/>
                    <a:pt x="1965" y="2585"/>
                  </a:cubicBezTo>
                  <a:lnTo>
                    <a:pt x="1965" y="3287"/>
                  </a:lnTo>
                  <a:lnTo>
                    <a:pt x="977" y="3287"/>
                  </a:lnTo>
                  <a:lnTo>
                    <a:pt x="977" y="2585"/>
                  </a:lnTo>
                  <a:cubicBezTo>
                    <a:pt x="977" y="2501"/>
                    <a:pt x="893" y="2418"/>
                    <a:pt x="810" y="2418"/>
                  </a:cubicBezTo>
                  <a:cubicBezTo>
                    <a:pt x="715" y="2418"/>
                    <a:pt x="643" y="2501"/>
                    <a:pt x="643" y="2585"/>
                  </a:cubicBezTo>
                  <a:lnTo>
                    <a:pt x="643" y="3287"/>
                  </a:lnTo>
                  <a:lnTo>
                    <a:pt x="298" y="3287"/>
                  </a:lnTo>
                  <a:lnTo>
                    <a:pt x="298" y="2620"/>
                  </a:lnTo>
                  <a:cubicBezTo>
                    <a:pt x="298" y="2227"/>
                    <a:pt x="619" y="1918"/>
                    <a:pt x="1000" y="1918"/>
                  </a:cubicBezTo>
                  <a:close/>
                  <a:moveTo>
                    <a:pt x="1477" y="1"/>
                  </a:moveTo>
                  <a:cubicBezTo>
                    <a:pt x="941" y="1"/>
                    <a:pt x="512" y="430"/>
                    <a:pt x="512" y="965"/>
                  </a:cubicBezTo>
                  <a:cubicBezTo>
                    <a:pt x="512" y="1227"/>
                    <a:pt x="619" y="1465"/>
                    <a:pt x="798" y="1632"/>
                  </a:cubicBezTo>
                  <a:cubicBezTo>
                    <a:pt x="346" y="1739"/>
                    <a:pt x="0" y="2144"/>
                    <a:pt x="0" y="2632"/>
                  </a:cubicBezTo>
                  <a:lnTo>
                    <a:pt x="0" y="3299"/>
                  </a:lnTo>
                  <a:cubicBezTo>
                    <a:pt x="0" y="3466"/>
                    <a:pt x="143" y="3597"/>
                    <a:pt x="298" y="3597"/>
                  </a:cubicBezTo>
                  <a:lnTo>
                    <a:pt x="2643" y="3597"/>
                  </a:lnTo>
                  <a:cubicBezTo>
                    <a:pt x="2798" y="3597"/>
                    <a:pt x="2941" y="3466"/>
                    <a:pt x="2941" y="3299"/>
                  </a:cubicBezTo>
                  <a:lnTo>
                    <a:pt x="2941" y="2632"/>
                  </a:lnTo>
                  <a:cubicBezTo>
                    <a:pt x="2953" y="2144"/>
                    <a:pt x="2620" y="1739"/>
                    <a:pt x="2167" y="1632"/>
                  </a:cubicBezTo>
                  <a:cubicBezTo>
                    <a:pt x="2322" y="1453"/>
                    <a:pt x="2441" y="1215"/>
                    <a:pt x="2441" y="965"/>
                  </a:cubicBezTo>
                  <a:cubicBezTo>
                    <a:pt x="2441" y="430"/>
                    <a:pt x="2012" y="1"/>
                    <a:pt x="1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6810;p75">
              <a:extLst>
                <a:ext uri="{FF2B5EF4-FFF2-40B4-BE49-F238E27FC236}">
                  <a16:creationId xmlns:a16="http://schemas.microsoft.com/office/drawing/2014/main" id="{A457345A-69DB-CE45-9A67-299C0399010A}"/>
                </a:ext>
              </a:extLst>
            </p:cNvPr>
            <p:cNvSpPr/>
            <p:nvPr/>
          </p:nvSpPr>
          <p:spPr>
            <a:xfrm>
              <a:off x="4426167" y="2098561"/>
              <a:ext cx="114111" cy="113474"/>
            </a:xfrm>
            <a:custGeom>
              <a:avLst/>
              <a:gdLst/>
              <a:ahLst/>
              <a:cxnLst/>
              <a:rect l="l" t="t" r="r" b="b"/>
              <a:pathLst>
                <a:path w="3585" h="3565" extrusionOk="0">
                  <a:moveTo>
                    <a:pt x="3401" y="1"/>
                  </a:moveTo>
                  <a:cubicBezTo>
                    <a:pt x="3330" y="1"/>
                    <a:pt x="3272" y="73"/>
                    <a:pt x="3251" y="136"/>
                  </a:cubicBezTo>
                  <a:cubicBezTo>
                    <a:pt x="3097" y="1767"/>
                    <a:pt x="1799" y="3077"/>
                    <a:pt x="144" y="3244"/>
                  </a:cubicBezTo>
                  <a:cubicBezTo>
                    <a:pt x="61" y="3255"/>
                    <a:pt x="1" y="3339"/>
                    <a:pt x="13" y="3422"/>
                  </a:cubicBezTo>
                  <a:cubicBezTo>
                    <a:pt x="25" y="3494"/>
                    <a:pt x="84" y="3565"/>
                    <a:pt x="180" y="3565"/>
                  </a:cubicBezTo>
                  <a:lnTo>
                    <a:pt x="191" y="3565"/>
                  </a:lnTo>
                  <a:cubicBezTo>
                    <a:pt x="1966" y="3398"/>
                    <a:pt x="3394" y="1970"/>
                    <a:pt x="3573" y="184"/>
                  </a:cubicBezTo>
                  <a:cubicBezTo>
                    <a:pt x="3585" y="88"/>
                    <a:pt x="3513" y="17"/>
                    <a:pt x="3430" y="5"/>
                  </a:cubicBezTo>
                  <a:cubicBezTo>
                    <a:pt x="3420" y="2"/>
                    <a:pt x="3410" y="1"/>
                    <a:pt x="34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" name="Google Shape;14827;p72">
            <a:extLst>
              <a:ext uri="{FF2B5EF4-FFF2-40B4-BE49-F238E27FC236}">
                <a16:creationId xmlns:a16="http://schemas.microsoft.com/office/drawing/2014/main" id="{3B1AD757-E1EF-6A84-C8D8-D9093CF3B380}"/>
              </a:ext>
            </a:extLst>
          </p:cNvPr>
          <p:cNvGrpSpPr/>
          <p:nvPr/>
        </p:nvGrpSpPr>
        <p:grpSpPr>
          <a:xfrm>
            <a:off x="6298269" y="3419223"/>
            <a:ext cx="375725" cy="466245"/>
            <a:chOff x="2665165" y="3360146"/>
            <a:chExt cx="281794" cy="349684"/>
          </a:xfrm>
          <a:solidFill>
            <a:srgbClr val="2168EE"/>
          </a:solidFill>
        </p:grpSpPr>
        <p:sp>
          <p:nvSpPr>
            <p:cNvPr id="31" name="Google Shape;14828;p72">
              <a:extLst>
                <a:ext uri="{FF2B5EF4-FFF2-40B4-BE49-F238E27FC236}">
                  <a16:creationId xmlns:a16="http://schemas.microsoft.com/office/drawing/2014/main" id="{1F06F9FE-28F8-BAC8-6460-0E5A1F49DA8E}"/>
                </a:ext>
              </a:extLst>
            </p:cNvPr>
            <p:cNvSpPr/>
            <p:nvPr/>
          </p:nvSpPr>
          <p:spPr>
            <a:xfrm>
              <a:off x="2665165" y="3495547"/>
              <a:ext cx="136572" cy="214284"/>
            </a:xfrm>
            <a:custGeom>
              <a:avLst/>
              <a:gdLst/>
              <a:ahLst/>
              <a:cxnLst/>
              <a:rect l="l" t="t" r="r" b="b"/>
              <a:pathLst>
                <a:path w="4311" h="6764" extrusionOk="0">
                  <a:moveTo>
                    <a:pt x="3977" y="4453"/>
                  </a:moveTo>
                  <a:lnTo>
                    <a:pt x="3977" y="5049"/>
                  </a:lnTo>
                  <a:lnTo>
                    <a:pt x="2441" y="5049"/>
                  </a:lnTo>
                  <a:lnTo>
                    <a:pt x="2441" y="4453"/>
                  </a:lnTo>
                  <a:close/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lnTo>
                    <a:pt x="0" y="1727"/>
                  </a:lnTo>
                  <a:cubicBezTo>
                    <a:pt x="0" y="1858"/>
                    <a:pt x="84" y="2001"/>
                    <a:pt x="179" y="2072"/>
                  </a:cubicBezTo>
                  <a:lnTo>
                    <a:pt x="1167" y="2751"/>
                  </a:lnTo>
                  <a:cubicBezTo>
                    <a:pt x="1196" y="2770"/>
                    <a:pt x="1230" y="2779"/>
                    <a:pt x="1264" y="2779"/>
                  </a:cubicBezTo>
                  <a:cubicBezTo>
                    <a:pt x="1315" y="2779"/>
                    <a:pt x="1365" y="2758"/>
                    <a:pt x="1393" y="2715"/>
                  </a:cubicBezTo>
                  <a:cubicBezTo>
                    <a:pt x="1429" y="2632"/>
                    <a:pt x="1417" y="2536"/>
                    <a:pt x="1346" y="2489"/>
                  </a:cubicBezTo>
                  <a:lnTo>
                    <a:pt x="357" y="1798"/>
                  </a:lnTo>
                  <a:cubicBezTo>
                    <a:pt x="334" y="1786"/>
                    <a:pt x="322" y="1763"/>
                    <a:pt x="322" y="1727"/>
                  </a:cubicBezTo>
                  <a:lnTo>
                    <a:pt x="322" y="334"/>
                  </a:lnTo>
                  <a:lnTo>
                    <a:pt x="655" y="334"/>
                  </a:lnTo>
                  <a:cubicBezTo>
                    <a:pt x="679" y="334"/>
                    <a:pt x="679" y="346"/>
                    <a:pt x="679" y="346"/>
                  </a:cubicBezTo>
                  <a:lnTo>
                    <a:pt x="679" y="1251"/>
                  </a:lnTo>
                  <a:cubicBezTo>
                    <a:pt x="679" y="1382"/>
                    <a:pt x="750" y="1524"/>
                    <a:pt x="857" y="1596"/>
                  </a:cubicBezTo>
                  <a:lnTo>
                    <a:pt x="2286" y="2560"/>
                  </a:lnTo>
                  <a:cubicBezTo>
                    <a:pt x="2405" y="2656"/>
                    <a:pt x="2548" y="2691"/>
                    <a:pt x="2703" y="2691"/>
                  </a:cubicBezTo>
                  <a:lnTo>
                    <a:pt x="2822" y="2691"/>
                  </a:lnTo>
                  <a:cubicBezTo>
                    <a:pt x="2941" y="2691"/>
                    <a:pt x="3060" y="2656"/>
                    <a:pt x="3143" y="2560"/>
                  </a:cubicBezTo>
                  <a:lnTo>
                    <a:pt x="3191" y="2513"/>
                  </a:lnTo>
                  <a:cubicBezTo>
                    <a:pt x="3251" y="2453"/>
                    <a:pt x="3274" y="2382"/>
                    <a:pt x="3274" y="2298"/>
                  </a:cubicBezTo>
                  <a:cubicBezTo>
                    <a:pt x="3274" y="2203"/>
                    <a:pt x="3239" y="2132"/>
                    <a:pt x="3179" y="2072"/>
                  </a:cubicBezTo>
                  <a:lnTo>
                    <a:pt x="2524" y="1477"/>
                  </a:lnTo>
                  <a:lnTo>
                    <a:pt x="2524" y="1465"/>
                  </a:lnTo>
                  <a:lnTo>
                    <a:pt x="2727" y="1251"/>
                  </a:lnTo>
                  <a:lnTo>
                    <a:pt x="3905" y="2179"/>
                  </a:lnTo>
                  <a:cubicBezTo>
                    <a:pt x="3929" y="2191"/>
                    <a:pt x="3929" y="2215"/>
                    <a:pt x="3929" y="2251"/>
                  </a:cubicBezTo>
                  <a:lnTo>
                    <a:pt x="3929" y="4156"/>
                  </a:lnTo>
                  <a:lnTo>
                    <a:pt x="2643" y="4156"/>
                  </a:lnTo>
                  <a:lnTo>
                    <a:pt x="2643" y="3620"/>
                  </a:lnTo>
                  <a:cubicBezTo>
                    <a:pt x="2643" y="3465"/>
                    <a:pt x="2560" y="3346"/>
                    <a:pt x="2465" y="3263"/>
                  </a:cubicBezTo>
                  <a:lnTo>
                    <a:pt x="1869" y="2846"/>
                  </a:lnTo>
                  <a:cubicBezTo>
                    <a:pt x="1837" y="2828"/>
                    <a:pt x="1804" y="2818"/>
                    <a:pt x="1771" y="2818"/>
                  </a:cubicBezTo>
                  <a:cubicBezTo>
                    <a:pt x="1720" y="2818"/>
                    <a:pt x="1673" y="2842"/>
                    <a:pt x="1643" y="2894"/>
                  </a:cubicBezTo>
                  <a:cubicBezTo>
                    <a:pt x="1596" y="2965"/>
                    <a:pt x="1608" y="3072"/>
                    <a:pt x="1691" y="3108"/>
                  </a:cubicBezTo>
                  <a:lnTo>
                    <a:pt x="2286" y="3525"/>
                  </a:lnTo>
                  <a:cubicBezTo>
                    <a:pt x="2310" y="3548"/>
                    <a:pt x="2322" y="3584"/>
                    <a:pt x="2322" y="3620"/>
                  </a:cubicBezTo>
                  <a:lnTo>
                    <a:pt x="2322" y="4156"/>
                  </a:lnTo>
                  <a:lnTo>
                    <a:pt x="2286" y="4156"/>
                  </a:lnTo>
                  <a:cubicBezTo>
                    <a:pt x="2191" y="4156"/>
                    <a:pt x="2120" y="4227"/>
                    <a:pt x="2120" y="4322"/>
                  </a:cubicBezTo>
                  <a:lnTo>
                    <a:pt x="2120" y="5584"/>
                  </a:lnTo>
                  <a:lnTo>
                    <a:pt x="2120" y="6596"/>
                  </a:lnTo>
                  <a:cubicBezTo>
                    <a:pt x="2120" y="6680"/>
                    <a:pt x="2191" y="6763"/>
                    <a:pt x="2286" y="6763"/>
                  </a:cubicBezTo>
                  <a:lnTo>
                    <a:pt x="2834" y="6763"/>
                  </a:lnTo>
                  <a:cubicBezTo>
                    <a:pt x="2917" y="6763"/>
                    <a:pt x="3001" y="6680"/>
                    <a:pt x="3001" y="6596"/>
                  </a:cubicBezTo>
                  <a:cubicBezTo>
                    <a:pt x="3001" y="6501"/>
                    <a:pt x="2917" y="6430"/>
                    <a:pt x="2834" y="6430"/>
                  </a:cubicBezTo>
                  <a:lnTo>
                    <a:pt x="2429" y="6430"/>
                  </a:lnTo>
                  <a:lnTo>
                    <a:pt x="2429" y="5406"/>
                  </a:lnTo>
                  <a:lnTo>
                    <a:pt x="3965" y="5406"/>
                  </a:lnTo>
                  <a:lnTo>
                    <a:pt x="3965" y="5584"/>
                  </a:lnTo>
                  <a:lnTo>
                    <a:pt x="3965" y="6430"/>
                  </a:lnTo>
                  <a:lnTo>
                    <a:pt x="3477" y="6430"/>
                  </a:lnTo>
                  <a:cubicBezTo>
                    <a:pt x="3382" y="6430"/>
                    <a:pt x="3310" y="6501"/>
                    <a:pt x="3310" y="6596"/>
                  </a:cubicBezTo>
                  <a:cubicBezTo>
                    <a:pt x="3310" y="6680"/>
                    <a:pt x="3382" y="6763"/>
                    <a:pt x="3477" y="6763"/>
                  </a:cubicBezTo>
                  <a:lnTo>
                    <a:pt x="4144" y="6763"/>
                  </a:lnTo>
                  <a:cubicBezTo>
                    <a:pt x="4227" y="6763"/>
                    <a:pt x="4310" y="6680"/>
                    <a:pt x="4310" y="6596"/>
                  </a:cubicBezTo>
                  <a:lnTo>
                    <a:pt x="4310" y="5251"/>
                  </a:lnTo>
                  <a:lnTo>
                    <a:pt x="4286" y="4287"/>
                  </a:lnTo>
                  <a:lnTo>
                    <a:pt x="4286" y="2215"/>
                  </a:lnTo>
                  <a:cubicBezTo>
                    <a:pt x="4286" y="2084"/>
                    <a:pt x="4227" y="1965"/>
                    <a:pt x="4132" y="1894"/>
                  </a:cubicBezTo>
                  <a:lnTo>
                    <a:pt x="2846" y="881"/>
                  </a:lnTo>
                  <a:cubicBezTo>
                    <a:pt x="2818" y="859"/>
                    <a:pt x="2782" y="847"/>
                    <a:pt x="2746" y="847"/>
                  </a:cubicBezTo>
                  <a:cubicBezTo>
                    <a:pt x="2707" y="847"/>
                    <a:pt x="2669" y="862"/>
                    <a:pt x="2643" y="893"/>
                  </a:cubicBezTo>
                  <a:lnTo>
                    <a:pt x="2322" y="1203"/>
                  </a:lnTo>
                  <a:cubicBezTo>
                    <a:pt x="2262" y="1262"/>
                    <a:pt x="2215" y="1358"/>
                    <a:pt x="2215" y="1441"/>
                  </a:cubicBezTo>
                  <a:cubicBezTo>
                    <a:pt x="2215" y="1536"/>
                    <a:pt x="2262" y="1620"/>
                    <a:pt x="2322" y="1679"/>
                  </a:cubicBezTo>
                  <a:lnTo>
                    <a:pt x="2977" y="2275"/>
                  </a:lnTo>
                  <a:lnTo>
                    <a:pt x="2941" y="2322"/>
                  </a:lnTo>
                  <a:cubicBezTo>
                    <a:pt x="2905" y="2358"/>
                    <a:pt x="2882" y="2370"/>
                    <a:pt x="2846" y="2370"/>
                  </a:cubicBezTo>
                  <a:lnTo>
                    <a:pt x="2727" y="2370"/>
                  </a:lnTo>
                  <a:cubicBezTo>
                    <a:pt x="2643" y="2370"/>
                    <a:pt x="2560" y="2334"/>
                    <a:pt x="2489" y="2298"/>
                  </a:cubicBezTo>
                  <a:lnTo>
                    <a:pt x="1060" y="1322"/>
                  </a:lnTo>
                  <a:cubicBezTo>
                    <a:pt x="1024" y="1310"/>
                    <a:pt x="1012" y="1286"/>
                    <a:pt x="1012" y="1251"/>
                  </a:cubicBezTo>
                  <a:lnTo>
                    <a:pt x="1012" y="346"/>
                  </a:lnTo>
                  <a:cubicBezTo>
                    <a:pt x="1012" y="155"/>
                    <a:pt x="869" y="0"/>
                    <a:pt x="6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4829;p72">
              <a:extLst>
                <a:ext uri="{FF2B5EF4-FFF2-40B4-BE49-F238E27FC236}">
                  <a16:creationId xmlns:a16="http://schemas.microsoft.com/office/drawing/2014/main" id="{7429D4AA-845A-C840-8017-66E49A071AA2}"/>
                </a:ext>
              </a:extLst>
            </p:cNvPr>
            <p:cNvSpPr/>
            <p:nvPr/>
          </p:nvSpPr>
          <p:spPr>
            <a:xfrm>
              <a:off x="2811495" y="3494786"/>
              <a:ext cx="135464" cy="212003"/>
            </a:xfrm>
            <a:custGeom>
              <a:avLst/>
              <a:gdLst/>
              <a:ahLst/>
              <a:cxnLst/>
              <a:rect l="l" t="t" r="r" b="b"/>
              <a:pathLst>
                <a:path w="4276" h="6692" extrusionOk="0">
                  <a:moveTo>
                    <a:pt x="3942" y="322"/>
                  </a:moveTo>
                  <a:lnTo>
                    <a:pt x="3942" y="1727"/>
                  </a:lnTo>
                  <a:lnTo>
                    <a:pt x="3954" y="1727"/>
                  </a:lnTo>
                  <a:cubicBezTo>
                    <a:pt x="3954" y="1751"/>
                    <a:pt x="3942" y="1787"/>
                    <a:pt x="3918" y="1798"/>
                  </a:cubicBezTo>
                  <a:lnTo>
                    <a:pt x="1811" y="3251"/>
                  </a:lnTo>
                  <a:cubicBezTo>
                    <a:pt x="1692" y="3334"/>
                    <a:pt x="1632" y="3465"/>
                    <a:pt x="1632" y="3608"/>
                  </a:cubicBezTo>
                  <a:lnTo>
                    <a:pt x="1632" y="4144"/>
                  </a:lnTo>
                  <a:lnTo>
                    <a:pt x="334" y="4144"/>
                  </a:lnTo>
                  <a:lnTo>
                    <a:pt x="334" y="2239"/>
                  </a:lnTo>
                  <a:cubicBezTo>
                    <a:pt x="334" y="2215"/>
                    <a:pt x="358" y="2179"/>
                    <a:pt x="370" y="2168"/>
                  </a:cubicBezTo>
                  <a:lnTo>
                    <a:pt x="632" y="1965"/>
                  </a:lnTo>
                  <a:lnTo>
                    <a:pt x="1525" y="1251"/>
                  </a:lnTo>
                  <a:lnTo>
                    <a:pt x="1739" y="1453"/>
                  </a:lnTo>
                  <a:lnTo>
                    <a:pt x="1739" y="1465"/>
                  </a:lnTo>
                  <a:lnTo>
                    <a:pt x="1084" y="2060"/>
                  </a:lnTo>
                  <a:cubicBezTo>
                    <a:pt x="1025" y="2120"/>
                    <a:pt x="977" y="2203"/>
                    <a:pt x="977" y="2287"/>
                  </a:cubicBezTo>
                  <a:cubicBezTo>
                    <a:pt x="977" y="2382"/>
                    <a:pt x="1013" y="2453"/>
                    <a:pt x="1072" y="2513"/>
                  </a:cubicBezTo>
                  <a:lnTo>
                    <a:pt x="1108" y="2560"/>
                  </a:lnTo>
                  <a:cubicBezTo>
                    <a:pt x="1203" y="2644"/>
                    <a:pt x="1322" y="2691"/>
                    <a:pt x="1441" y="2691"/>
                  </a:cubicBezTo>
                  <a:lnTo>
                    <a:pt x="1561" y="2691"/>
                  </a:lnTo>
                  <a:cubicBezTo>
                    <a:pt x="1703" y="2691"/>
                    <a:pt x="1858" y="2644"/>
                    <a:pt x="1977" y="2560"/>
                  </a:cubicBezTo>
                  <a:lnTo>
                    <a:pt x="3406" y="1584"/>
                  </a:lnTo>
                  <a:cubicBezTo>
                    <a:pt x="3525" y="1513"/>
                    <a:pt x="3585" y="1382"/>
                    <a:pt x="3585" y="1251"/>
                  </a:cubicBezTo>
                  <a:lnTo>
                    <a:pt x="3585" y="334"/>
                  </a:lnTo>
                  <a:cubicBezTo>
                    <a:pt x="3585" y="322"/>
                    <a:pt x="3597" y="322"/>
                    <a:pt x="3597" y="322"/>
                  </a:cubicBezTo>
                  <a:close/>
                  <a:moveTo>
                    <a:pt x="1858" y="4477"/>
                  </a:moveTo>
                  <a:lnTo>
                    <a:pt x="1858" y="5073"/>
                  </a:lnTo>
                  <a:lnTo>
                    <a:pt x="322" y="5073"/>
                  </a:lnTo>
                  <a:lnTo>
                    <a:pt x="322" y="4477"/>
                  </a:lnTo>
                  <a:close/>
                  <a:moveTo>
                    <a:pt x="1858" y="5382"/>
                  </a:moveTo>
                  <a:lnTo>
                    <a:pt x="1858" y="6406"/>
                  </a:lnTo>
                  <a:lnTo>
                    <a:pt x="322" y="6406"/>
                  </a:lnTo>
                  <a:lnTo>
                    <a:pt x="322" y="5561"/>
                  </a:lnTo>
                  <a:lnTo>
                    <a:pt x="322" y="5382"/>
                  </a:lnTo>
                  <a:close/>
                  <a:moveTo>
                    <a:pt x="3620" y="1"/>
                  </a:moveTo>
                  <a:cubicBezTo>
                    <a:pt x="3418" y="1"/>
                    <a:pt x="3275" y="143"/>
                    <a:pt x="3275" y="334"/>
                  </a:cubicBezTo>
                  <a:lnTo>
                    <a:pt x="3275" y="1251"/>
                  </a:lnTo>
                  <a:cubicBezTo>
                    <a:pt x="3275" y="1275"/>
                    <a:pt x="3263" y="1310"/>
                    <a:pt x="3227" y="1322"/>
                  </a:cubicBezTo>
                  <a:lnTo>
                    <a:pt x="1799" y="2287"/>
                  </a:lnTo>
                  <a:cubicBezTo>
                    <a:pt x="1727" y="2334"/>
                    <a:pt x="1656" y="2358"/>
                    <a:pt x="1561" y="2358"/>
                  </a:cubicBezTo>
                  <a:lnTo>
                    <a:pt x="1441" y="2358"/>
                  </a:lnTo>
                  <a:cubicBezTo>
                    <a:pt x="1418" y="2358"/>
                    <a:pt x="1370" y="2346"/>
                    <a:pt x="1358" y="2322"/>
                  </a:cubicBezTo>
                  <a:lnTo>
                    <a:pt x="1311" y="2275"/>
                  </a:lnTo>
                  <a:lnTo>
                    <a:pt x="1965" y="1679"/>
                  </a:lnTo>
                  <a:cubicBezTo>
                    <a:pt x="2037" y="1620"/>
                    <a:pt x="2073" y="1525"/>
                    <a:pt x="2073" y="1441"/>
                  </a:cubicBezTo>
                  <a:cubicBezTo>
                    <a:pt x="2073" y="1346"/>
                    <a:pt x="2037" y="1263"/>
                    <a:pt x="1965" y="1203"/>
                  </a:cubicBezTo>
                  <a:lnTo>
                    <a:pt x="1656" y="894"/>
                  </a:lnTo>
                  <a:cubicBezTo>
                    <a:pt x="1622" y="860"/>
                    <a:pt x="1577" y="845"/>
                    <a:pt x="1534" y="845"/>
                  </a:cubicBezTo>
                  <a:cubicBezTo>
                    <a:pt x="1500" y="845"/>
                    <a:pt x="1467" y="854"/>
                    <a:pt x="1441" y="870"/>
                  </a:cubicBezTo>
                  <a:lnTo>
                    <a:pt x="429" y="1667"/>
                  </a:lnTo>
                  <a:lnTo>
                    <a:pt x="168" y="1870"/>
                  </a:lnTo>
                  <a:cubicBezTo>
                    <a:pt x="60" y="1941"/>
                    <a:pt x="1" y="2060"/>
                    <a:pt x="1" y="2203"/>
                  </a:cubicBezTo>
                  <a:lnTo>
                    <a:pt x="1" y="4263"/>
                  </a:lnTo>
                  <a:lnTo>
                    <a:pt x="1" y="5192"/>
                  </a:lnTo>
                  <a:lnTo>
                    <a:pt x="1" y="6525"/>
                  </a:lnTo>
                  <a:cubicBezTo>
                    <a:pt x="1" y="6620"/>
                    <a:pt x="72" y="6692"/>
                    <a:pt x="168" y="6692"/>
                  </a:cubicBezTo>
                  <a:lnTo>
                    <a:pt x="2025" y="6692"/>
                  </a:lnTo>
                  <a:cubicBezTo>
                    <a:pt x="2108" y="6692"/>
                    <a:pt x="2192" y="6620"/>
                    <a:pt x="2192" y="6525"/>
                  </a:cubicBezTo>
                  <a:lnTo>
                    <a:pt x="2192" y="5513"/>
                  </a:lnTo>
                  <a:lnTo>
                    <a:pt x="2192" y="4251"/>
                  </a:lnTo>
                  <a:cubicBezTo>
                    <a:pt x="2192" y="4168"/>
                    <a:pt x="2108" y="4084"/>
                    <a:pt x="2025" y="4084"/>
                  </a:cubicBezTo>
                  <a:lnTo>
                    <a:pt x="1953" y="4084"/>
                  </a:lnTo>
                  <a:lnTo>
                    <a:pt x="1953" y="3549"/>
                  </a:lnTo>
                  <a:cubicBezTo>
                    <a:pt x="1953" y="3525"/>
                    <a:pt x="1965" y="3477"/>
                    <a:pt x="1989" y="3465"/>
                  </a:cubicBezTo>
                  <a:lnTo>
                    <a:pt x="4097" y="2001"/>
                  </a:lnTo>
                  <a:cubicBezTo>
                    <a:pt x="4216" y="1929"/>
                    <a:pt x="4275" y="1798"/>
                    <a:pt x="4275" y="1667"/>
                  </a:cubicBezTo>
                  <a:lnTo>
                    <a:pt x="4275" y="96"/>
                  </a:lnTo>
                  <a:cubicBezTo>
                    <a:pt x="4275" y="72"/>
                    <a:pt x="4216" y="1"/>
                    <a:pt x="4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4830;p72">
              <a:extLst>
                <a:ext uri="{FF2B5EF4-FFF2-40B4-BE49-F238E27FC236}">
                  <a16:creationId xmlns:a16="http://schemas.microsoft.com/office/drawing/2014/main" id="{62F8FB70-CA70-B1F1-2A4A-02083943D316}"/>
                </a:ext>
              </a:extLst>
            </p:cNvPr>
            <p:cNvSpPr/>
            <p:nvPr/>
          </p:nvSpPr>
          <p:spPr>
            <a:xfrm>
              <a:off x="2731915" y="3360146"/>
              <a:ext cx="149403" cy="181812"/>
            </a:xfrm>
            <a:custGeom>
              <a:avLst/>
              <a:gdLst/>
              <a:ahLst/>
              <a:cxnLst/>
              <a:rect l="l" t="t" r="r" b="b"/>
              <a:pathLst>
                <a:path w="4716" h="5739" extrusionOk="0">
                  <a:moveTo>
                    <a:pt x="2358" y="0"/>
                  </a:moveTo>
                  <a:cubicBezTo>
                    <a:pt x="1156" y="0"/>
                    <a:pt x="155" y="893"/>
                    <a:pt x="13" y="2084"/>
                  </a:cubicBezTo>
                  <a:cubicBezTo>
                    <a:pt x="1" y="2179"/>
                    <a:pt x="72" y="2250"/>
                    <a:pt x="143" y="2262"/>
                  </a:cubicBezTo>
                  <a:cubicBezTo>
                    <a:pt x="155" y="2265"/>
                    <a:pt x="166" y="2266"/>
                    <a:pt x="176" y="2266"/>
                  </a:cubicBezTo>
                  <a:cubicBezTo>
                    <a:pt x="255" y="2266"/>
                    <a:pt x="312" y="2194"/>
                    <a:pt x="322" y="2131"/>
                  </a:cubicBezTo>
                  <a:cubicBezTo>
                    <a:pt x="441" y="1107"/>
                    <a:pt x="1322" y="333"/>
                    <a:pt x="2346" y="333"/>
                  </a:cubicBezTo>
                  <a:cubicBezTo>
                    <a:pt x="3477" y="333"/>
                    <a:pt x="4382" y="1250"/>
                    <a:pt x="4382" y="2369"/>
                  </a:cubicBezTo>
                  <a:cubicBezTo>
                    <a:pt x="4382" y="3262"/>
                    <a:pt x="3823" y="4036"/>
                    <a:pt x="2977" y="4322"/>
                  </a:cubicBezTo>
                  <a:cubicBezTo>
                    <a:pt x="2941" y="4334"/>
                    <a:pt x="2894" y="4346"/>
                    <a:pt x="2882" y="4393"/>
                  </a:cubicBezTo>
                  <a:lnTo>
                    <a:pt x="2346" y="5286"/>
                  </a:lnTo>
                  <a:lnTo>
                    <a:pt x="1810" y="4393"/>
                  </a:lnTo>
                  <a:cubicBezTo>
                    <a:pt x="1798" y="4370"/>
                    <a:pt x="1763" y="4334"/>
                    <a:pt x="1727" y="4322"/>
                  </a:cubicBezTo>
                  <a:cubicBezTo>
                    <a:pt x="989" y="4084"/>
                    <a:pt x="477" y="3477"/>
                    <a:pt x="334" y="2727"/>
                  </a:cubicBezTo>
                  <a:cubicBezTo>
                    <a:pt x="323" y="2650"/>
                    <a:pt x="252" y="2594"/>
                    <a:pt x="177" y="2594"/>
                  </a:cubicBezTo>
                  <a:cubicBezTo>
                    <a:pt x="170" y="2594"/>
                    <a:pt x="163" y="2595"/>
                    <a:pt x="155" y="2596"/>
                  </a:cubicBezTo>
                  <a:cubicBezTo>
                    <a:pt x="72" y="2608"/>
                    <a:pt x="13" y="2703"/>
                    <a:pt x="24" y="2774"/>
                  </a:cubicBezTo>
                  <a:cubicBezTo>
                    <a:pt x="179" y="3620"/>
                    <a:pt x="775" y="4322"/>
                    <a:pt x="1572" y="4608"/>
                  </a:cubicBezTo>
                  <a:lnTo>
                    <a:pt x="2215" y="5656"/>
                  </a:lnTo>
                  <a:cubicBezTo>
                    <a:pt x="2239" y="5703"/>
                    <a:pt x="2287" y="5739"/>
                    <a:pt x="2346" y="5739"/>
                  </a:cubicBezTo>
                  <a:cubicBezTo>
                    <a:pt x="2406" y="5739"/>
                    <a:pt x="2453" y="5703"/>
                    <a:pt x="2477" y="5656"/>
                  </a:cubicBezTo>
                  <a:lnTo>
                    <a:pt x="3120" y="4608"/>
                  </a:lnTo>
                  <a:cubicBezTo>
                    <a:pt x="4073" y="4274"/>
                    <a:pt x="4704" y="3381"/>
                    <a:pt x="4704" y="2369"/>
                  </a:cubicBezTo>
                  <a:cubicBezTo>
                    <a:pt x="4715" y="1060"/>
                    <a:pt x="3656" y="0"/>
                    <a:pt x="23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4831;p72">
              <a:extLst>
                <a:ext uri="{FF2B5EF4-FFF2-40B4-BE49-F238E27FC236}">
                  <a16:creationId xmlns:a16="http://schemas.microsoft.com/office/drawing/2014/main" id="{2BD07BA7-F20A-072F-B95B-DDBA9570F401}"/>
                </a:ext>
              </a:extLst>
            </p:cNvPr>
            <p:cNvSpPr/>
            <p:nvPr/>
          </p:nvSpPr>
          <p:spPr>
            <a:xfrm>
              <a:off x="2760585" y="3389545"/>
              <a:ext cx="92442" cy="91333"/>
            </a:xfrm>
            <a:custGeom>
              <a:avLst/>
              <a:gdLst/>
              <a:ahLst/>
              <a:cxnLst/>
              <a:rect l="l" t="t" r="r" b="b"/>
              <a:pathLst>
                <a:path w="2918" h="2883" extrusionOk="0">
                  <a:moveTo>
                    <a:pt x="1453" y="679"/>
                  </a:moveTo>
                  <a:cubicBezTo>
                    <a:pt x="1858" y="679"/>
                    <a:pt x="2203" y="1025"/>
                    <a:pt x="2203" y="1430"/>
                  </a:cubicBezTo>
                  <a:cubicBezTo>
                    <a:pt x="2203" y="1846"/>
                    <a:pt x="1870" y="2168"/>
                    <a:pt x="1453" y="2168"/>
                  </a:cubicBezTo>
                  <a:cubicBezTo>
                    <a:pt x="1036" y="2168"/>
                    <a:pt x="715" y="1846"/>
                    <a:pt x="715" y="1430"/>
                  </a:cubicBezTo>
                  <a:cubicBezTo>
                    <a:pt x="715" y="1013"/>
                    <a:pt x="1036" y="679"/>
                    <a:pt x="1453" y="679"/>
                  </a:cubicBezTo>
                  <a:close/>
                  <a:moveTo>
                    <a:pt x="1453" y="1"/>
                  </a:moveTo>
                  <a:cubicBezTo>
                    <a:pt x="1370" y="1"/>
                    <a:pt x="1286" y="72"/>
                    <a:pt x="1286" y="167"/>
                  </a:cubicBezTo>
                  <a:lnTo>
                    <a:pt x="1286" y="382"/>
                  </a:lnTo>
                  <a:cubicBezTo>
                    <a:pt x="1108" y="417"/>
                    <a:pt x="953" y="477"/>
                    <a:pt x="810" y="572"/>
                  </a:cubicBezTo>
                  <a:lnTo>
                    <a:pt x="655" y="417"/>
                  </a:lnTo>
                  <a:cubicBezTo>
                    <a:pt x="626" y="388"/>
                    <a:pt x="584" y="373"/>
                    <a:pt x="542" y="373"/>
                  </a:cubicBezTo>
                  <a:cubicBezTo>
                    <a:pt x="501" y="373"/>
                    <a:pt x="459" y="388"/>
                    <a:pt x="429" y="417"/>
                  </a:cubicBezTo>
                  <a:cubicBezTo>
                    <a:pt x="370" y="477"/>
                    <a:pt x="370" y="572"/>
                    <a:pt x="429" y="632"/>
                  </a:cubicBezTo>
                  <a:lnTo>
                    <a:pt x="596" y="798"/>
                  </a:lnTo>
                  <a:cubicBezTo>
                    <a:pt x="489" y="929"/>
                    <a:pt x="429" y="1096"/>
                    <a:pt x="393" y="1275"/>
                  </a:cubicBezTo>
                  <a:lnTo>
                    <a:pt x="167" y="1275"/>
                  </a:lnTo>
                  <a:cubicBezTo>
                    <a:pt x="72" y="1275"/>
                    <a:pt x="0" y="1358"/>
                    <a:pt x="0" y="1441"/>
                  </a:cubicBezTo>
                  <a:cubicBezTo>
                    <a:pt x="0" y="1537"/>
                    <a:pt x="72" y="1608"/>
                    <a:pt x="167" y="1608"/>
                  </a:cubicBezTo>
                  <a:lnTo>
                    <a:pt x="381" y="1608"/>
                  </a:lnTo>
                  <a:cubicBezTo>
                    <a:pt x="417" y="1787"/>
                    <a:pt x="477" y="1953"/>
                    <a:pt x="572" y="2084"/>
                  </a:cubicBezTo>
                  <a:lnTo>
                    <a:pt x="417" y="2251"/>
                  </a:lnTo>
                  <a:cubicBezTo>
                    <a:pt x="358" y="2311"/>
                    <a:pt x="358" y="2406"/>
                    <a:pt x="417" y="2465"/>
                  </a:cubicBezTo>
                  <a:cubicBezTo>
                    <a:pt x="441" y="2501"/>
                    <a:pt x="489" y="2513"/>
                    <a:pt x="536" y="2513"/>
                  </a:cubicBezTo>
                  <a:cubicBezTo>
                    <a:pt x="572" y="2513"/>
                    <a:pt x="620" y="2501"/>
                    <a:pt x="655" y="2465"/>
                  </a:cubicBezTo>
                  <a:lnTo>
                    <a:pt x="810" y="2311"/>
                  </a:lnTo>
                  <a:cubicBezTo>
                    <a:pt x="953" y="2406"/>
                    <a:pt x="1108" y="2465"/>
                    <a:pt x="1286" y="2501"/>
                  </a:cubicBezTo>
                  <a:lnTo>
                    <a:pt x="1286" y="2727"/>
                  </a:lnTo>
                  <a:cubicBezTo>
                    <a:pt x="1286" y="2811"/>
                    <a:pt x="1370" y="2882"/>
                    <a:pt x="1453" y="2882"/>
                  </a:cubicBezTo>
                  <a:cubicBezTo>
                    <a:pt x="1548" y="2882"/>
                    <a:pt x="1620" y="2811"/>
                    <a:pt x="1620" y="2727"/>
                  </a:cubicBezTo>
                  <a:lnTo>
                    <a:pt x="1620" y="2501"/>
                  </a:lnTo>
                  <a:cubicBezTo>
                    <a:pt x="1798" y="2465"/>
                    <a:pt x="1965" y="2406"/>
                    <a:pt x="2096" y="2311"/>
                  </a:cubicBezTo>
                  <a:lnTo>
                    <a:pt x="2263" y="2465"/>
                  </a:lnTo>
                  <a:cubicBezTo>
                    <a:pt x="2286" y="2501"/>
                    <a:pt x="2334" y="2513"/>
                    <a:pt x="2382" y="2513"/>
                  </a:cubicBezTo>
                  <a:cubicBezTo>
                    <a:pt x="2417" y="2513"/>
                    <a:pt x="2465" y="2501"/>
                    <a:pt x="2501" y="2465"/>
                  </a:cubicBezTo>
                  <a:cubicBezTo>
                    <a:pt x="2560" y="2406"/>
                    <a:pt x="2560" y="2311"/>
                    <a:pt x="2501" y="2251"/>
                  </a:cubicBezTo>
                  <a:lnTo>
                    <a:pt x="2334" y="2084"/>
                  </a:lnTo>
                  <a:cubicBezTo>
                    <a:pt x="2441" y="1953"/>
                    <a:pt x="2501" y="1787"/>
                    <a:pt x="2525" y="1608"/>
                  </a:cubicBezTo>
                  <a:lnTo>
                    <a:pt x="2751" y="1608"/>
                  </a:lnTo>
                  <a:cubicBezTo>
                    <a:pt x="2834" y="1608"/>
                    <a:pt x="2918" y="1537"/>
                    <a:pt x="2918" y="1441"/>
                  </a:cubicBezTo>
                  <a:cubicBezTo>
                    <a:pt x="2882" y="1358"/>
                    <a:pt x="2822" y="1275"/>
                    <a:pt x="2739" y="1275"/>
                  </a:cubicBezTo>
                  <a:lnTo>
                    <a:pt x="2513" y="1275"/>
                  </a:lnTo>
                  <a:cubicBezTo>
                    <a:pt x="2477" y="1096"/>
                    <a:pt x="2417" y="941"/>
                    <a:pt x="2322" y="798"/>
                  </a:cubicBezTo>
                  <a:lnTo>
                    <a:pt x="2489" y="632"/>
                  </a:lnTo>
                  <a:cubicBezTo>
                    <a:pt x="2548" y="572"/>
                    <a:pt x="2548" y="477"/>
                    <a:pt x="2489" y="417"/>
                  </a:cubicBezTo>
                  <a:cubicBezTo>
                    <a:pt x="2459" y="388"/>
                    <a:pt x="2417" y="373"/>
                    <a:pt x="2376" y="373"/>
                  </a:cubicBezTo>
                  <a:cubicBezTo>
                    <a:pt x="2334" y="373"/>
                    <a:pt x="2292" y="388"/>
                    <a:pt x="2263" y="417"/>
                  </a:cubicBezTo>
                  <a:lnTo>
                    <a:pt x="2096" y="572"/>
                  </a:lnTo>
                  <a:cubicBezTo>
                    <a:pt x="1965" y="477"/>
                    <a:pt x="1798" y="417"/>
                    <a:pt x="1620" y="382"/>
                  </a:cubicBezTo>
                  <a:lnTo>
                    <a:pt x="1620" y="167"/>
                  </a:lnTo>
                  <a:cubicBezTo>
                    <a:pt x="1620" y="72"/>
                    <a:pt x="1548" y="1"/>
                    <a:pt x="1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4832;p72">
              <a:extLst>
                <a:ext uri="{FF2B5EF4-FFF2-40B4-BE49-F238E27FC236}">
                  <a16:creationId xmlns:a16="http://schemas.microsoft.com/office/drawing/2014/main" id="{316BE6D4-8F97-CA5C-CCC2-63F6FAB4CB1E}"/>
                </a:ext>
              </a:extLst>
            </p:cNvPr>
            <p:cNvSpPr/>
            <p:nvPr/>
          </p:nvSpPr>
          <p:spPr>
            <a:xfrm>
              <a:off x="2789636" y="3417836"/>
              <a:ext cx="33961" cy="33993"/>
            </a:xfrm>
            <a:custGeom>
              <a:avLst/>
              <a:gdLst/>
              <a:ahLst/>
              <a:cxnLst/>
              <a:rect l="l" t="t" r="r" b="b"/>
              <a:pathLst>
                <a:path w="1072" h="1073" extrusionOk="0">
                  <a:moveTo>
                    <a:pt x="536" y="346"/>
                  </a:moveTo>
                  <a:cubicBezTo>
                    <a:pt x="655" y="346"/>
                    <a:pt x="750" y="429"/>
                    <a:pt x="750" y="548"/>
                  </a:cubicBezTo>
                  <a:cubicBezTo>
                    <a:pt x="750" y="656"/>
                    <a:pt x="643" y="763"/>
                    <a:pt x="536" y="763"/>
                  </a:cubicBezTo>
                  <a:cubicBezTo>
                    <a:pt x="417" y="763"/>
                    <a:pt x="334" y="667"/>
                    <a:pt x="334" y="548"/>
                  </a:cubicBezTo>
                  <a:cubicBezTo>
                    <a:pt x="334" y="429"/>
                    <a:pt x="417" y="346"/>
                    <a:pt x="536" y="346"/>
                  </a:cubicBezTo>
                  <a:close/>
                  <a:moveTo>
                    <a:pt x="536" y="1"/>
                  </a:moveTo>
                  <a:cubicBezTo>
                    <a:pt x="238" y="1"/>
                    <a:pt x="0" y="239"/>
                    <a:pt x="0" y="537"/>
                  </a:cubicBezTo>
                  <a:cubicBezTo>
                    <a:pt x="0" y="834"/>
                    <a:pt x="238" y="1072"/>
                    <a:pt x="536" y="1072"/>
                  </a:cubicBezTo>
                  <a:cubicBezTo>
                    <a:pt x="834" y="1072"/>
                    <a:pt x="1072" y="834"/>
                    <a:pt x="1072" y="537"/>
                  </a:cubicBezTo>
                  <a:cubicBezTo>
                    <a:pt x="1072" y="251"/>
                    <a:pt x="822" y="1"/>
                    <a:pt x="5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665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27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738DD21-199C-EDAD-F9DA-D8FD067FD47C}"/>
              </a:ext>
            </a:extLst>
          </p:cNvPr>
          <p:cNvSpPr/>
          <p:nvPr/>
        </p:nvSpPr>
        <p:spPr>
          <a:xfrm rot="5400000">
            <a:off x="4737475" y="-4751240"/>
            <a:ext cx="2717050" cy="12192002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2" name="TextBox 1111">
            <a:extLst>
              <a:ext uri="{FF2B5EF4-FFF2-40B4-BE49-F238E27FC236}">
                <a16:creationId xmlns:a16="http://schemas.microsoft.com/office/drawing/2014/main" id="{C892C23F-772D-0620-458A-0D6E6D25A7A9}"/>
              </a:ext>
            </a:extLst>
          </p:cNvPr>
          <p:cNvSpPr txBox="1"/>
          <p:nvPr/>
        </p:nvSpPr>
        <p:spPr>
          <a:xfrm>
            <a:off x="660330" y="504531"/>
            <a:ext cx="9775433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5400" dirty="0">
                <a:latin typeface="Montserrat SemiBold" panose="00000700000000000000" pitchFamily="2" charset="-52"/>
              </a:rPr>
              <a:t>РОДИТЕЛЯМ </a:t>
            </a:r>
            <a:r>
              <a:rPr lang="ru-RU" sz="5400" dirty="0">
                <a:latin typeface="Arial"/>
                <a:cs typeface="Arial"/>
              </a:rPr>
              <a:t>─ </a:t>
            </a:r>
            <a:r>
              <a:rPr lang="ru-RU" sz="5400" dirty="0">
                <a:latin typeface="Montserrat SemiBold" panose="00000700000000000000" pitchFamily="2" charset="-52"/>
              </a:rPr>
              <a:t>о важном</a:t>
            </a:r>
          </a:p>
        </p:txBody>
      </p:sp>
      <p:sp>
        <p:nvSpPr>
          <p:cNvPr id="1239" name="TextBox 1238">
            <a:extLst>
              <a:ext uri="{FF2B5EF4-FFF2-40B4-BE49-F238E27FC236}">
                <a16:creationId xmlns:a16="http://schemas.microsoft.com/office/drawing/2014/main" id="{3497B0EF-EAE3-2C9A-2F46-570CAC82FDEA}"/>
              </a:ext>
            </a:extLst>
          </p:cNvPr>
          <p:cNvSpPr txBox="1"/>
          <p:nvPr/>
        </p:nvSpPr>
        <p:spPr>
          <a:xfrm>
            <a:off x="628444" y="5661057"/>
            <a:ext cx="310372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>
                <a:solidFill>
                  <a:schemeClr val="bg1"/>
                </a:solidFill>
                <a:latin typeface="Montserrat" panose="00000500000000000000" pitchFamily="2" charset="-52"/>
              </a:rPr>
              <a:t>Текст</a:t>
            </a:r>
          </a:p>
        </p:txBody>
      </p:sp>
      <p:sp>
        <p:nvSpPr>
          <p:cNvPr id="1240" name="TextBox 1239">
            <a:extLst>
              <a:ext uri="{FF2B5EF4-FFF2-40B4-BE49-F238E27FC236}">
                <a16:creationId xmlns:a16="http://schemas.microsoft.com/office/drawing/2014/main" id="{73C58CF8-3CD7-0389-FFC2-37916E84ECB2}"/>
              </a:ext>
            </a:extLst>
          </p:cNvPr>
          <p:cNvSpPr txBox="1"/>
          <p:nvPr/>
        </p:nvSpPr>
        <p:spPr>
          <a:xfrm>
            <a:off x="4539011" y="5661057"/>
            <a:ext cx="310372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endParaRPr lang="ru-RU" sz="24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B00534-FBCA-D1FE-D492-20ED87A9B24A}"/>
              </a:ext>
            </a:extLst>
          </p:cNvPr>
          <p:cNvSpPr txBox="1"/>
          <p:nvPr/>
        </p:nvSpPr>
        <p:spPr>
          <a:xfrm>
            <a:off x="968522" y="1644612"/>
            <a:ext cx="216205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dirty="0">
                <a:latin typeface="Montserrat" panose="00000500000000000000" pitchFamily="2" charset="-52"/>
              </a:rPr>
              <a:t>Текст</a:t>
            </a:r>
          </a:p>
        </p:txBody>
      </p:sp>
      <p:grpSp>
        <p:nvGrpSpPr>
          <p:cNvPr id="169" name="Группа 168"/>
          <p:cNvGrpSpPr/>
          <p:nvPr/>
        </p:nvGrpSpPr>
        <p:grpSpPr>
          <a:xfrm>
            <a:off x="10504434" y="695058"/>
            <a:ext cx="1441817" cy="479132"/>
            <a:chOff x="618275" y="5784697"/>
            <a:chExt cx="1441817" cy="479132"/>
          </a:xfrm>
        </p:grpSpPr>
        <p:sp>
          <p:nvSpPr>
            <p:cNvPr id="170" name="Овал 169"/>
            <p:cNvSpPr/>
            <p:nvPr/>
          </p:nvSpPr>
          <p:spPr>
            <a:xfrm>
              <a:off x="618275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1" name="Овал 170"/>
            <p:cNvSpPr/>
            <p:nvPr/>
          </p:nvSpPr>
          <p:spPr>
            <a:xfrm>
              <a:off x="1039261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2" name="Овал 171"/>
            <p:cNvSpPr/>
            <p:nvPr/>
          </p:nvSpPr>
          <p:spPr>
            <a:xfrm>
              <a:off x="1460247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3" name="Овал 172"/>
            <p:cNvSpPr/>
            <p:nvPr/>
          </p:nvSpPr>
          <p:spPr>
            <a:xfrm>
              <a:off x="1881233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Овал 173"/>
            <p:cNvSpPr/>
            <p:nvPr/>
          </p:nvSpPr>
          <p:spPr>
            <a:xfrm>
              <a:off x="828768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5" name="Овал 174"/>
            <p:cNvSpPr/>
            <p:nvPr/>
          </p:nvSpPr>
          <p:spPr>
            <a:xfrm>
              <a:off x="1249754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6" name="Овал 175"/>
            <p:cNvSpPr/>
            <p:nvPr/>
          </p:nvSpPr>
          <p:spPr>
            <a:xfrm>
              <a:off x="1670740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26" y="1614746"/>
            <a:ext cx="4499334" cy="259149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print"/>
          <a:srcRect t="10004"/>
          <a:stretch/>
        </p:blipFill>
        <p:spPr>
          <a:xfrm>
            <a:off x="751840" y="1483360"/>
            <a:ext cx="3241502" cy="48768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print"/>
          <a:srcRect t="11437"/>
          <a:stretch/>
        </p:blipFill>
        <p:spPr>
          <a:xfrm>
            <a:off x="9448800" y="2567701"/>
            <a:ext cx="1965435" cy="360494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834123" y="4793127"/>
            <a:ext cx="4167637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dirty="0" smtClean="0">
                <a:solidFill>
                  <a:schemeClr val="bg1"/>
                </a:solidFill>
                <a:latin typeface="Montserrat SemiBold" panose="00000700000000000000" pitchFamily="2" charset="-52"/>
              </a:rPr>
              <a:t>Семейные праздники и мечты</a:t>
            </a:r>
            <a:endParaRPr lang="ru-RU" sz="2800" dirty="0">
              <a:solidFill>
                <a:schemeClr val="bg1"/>
              </a:solidFill>
              <a:latin typeface="Montserrat SemiBold" panose="000007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5206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27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738DD21-199C-EDAD-F9DA-D8FD067FD47C}"/>
              </a:ext>
            </a:extLst>
          </p:cNvPr>
          <p:cNvSpPr/>
          <p:nvPr/>
        </p:nvSpPr>
        <p:spPr>
          <a:xfrm rot="5400000">
            <a:off x="4946116" y="-4959881"/>
            <a:ext cx="2299768" cy="12192002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5" name="Овал 164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8865460">
            <a:off x="1543577" y="1842074"/>
            <a:ext cx="1058570" cy="1058570"/>
          </a:xfrm>
          <a:prstGeom prst="ellipse">
            <a:avLst/>
          </a:prstGeom>
          <a:solidFill>
            <a:schemeClr val="bg1"/>
          </a:solidFill>
          <a:ln w="254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45E629-967B-1528-28D9-D57FCB9F2B88}"/>
              </a:ext>
            </a:extLst>
          </p:cNvPr>
          <p:cNvSpPr txBox="1"/>
          <p:nvPr/>
        </p:nvSpPr>
        <p:spPr>
          <a:xfrm>
            <a:off x="832341" y="3352986"/>
            <a:ext cx="246204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>
                <a:solidFill>
                  <a:schemeClr val="bg1"/>
                </a:solidFill>
                <a:latin typeface="Montserrat" panose="00000500000000000000" pitchFamily="2" charset="-52"/>
              </a:rPr>
              <a:t>МЕСТО</a:t>
            </a:r>
          </a:p>
          <a:p>
            <a:pPr algn="ctr">
              <a:lnSpc>
                <a:spcPct val="90000"/>
              </a:lnSpc>
            </a:pPr>
            <a:endParaRPr lang="ru-RU" sz="24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1123" name="TextBox 1122">
            <a:extLst>
              <a:ext uri="{FF2B5EF4-FFF2-40B4-BE49-F238E27FC236}">
                <a16:creationId xmlns:a16="http://schemas.microsoft.com/office/drawing/2014/main" id="{0162702D-E4BF-D83A-8BE5-6549D6D7F961}"/>
              </a:ext>
            </a:extLst>
          </p:cNvPr>
          <p:cNvSpPr txBox="1"/>
          <p:nvPr/>
        </p:nvSpPr>
        <p:spPr>
          <a:xfrm>
            <a:off x="1442623" y="2018399"/>
            <a:ext cx="125875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5400" dirty="0">
                <a:solidFill>
                  <a:srgbClr val="93278F"/>
                </a:solidFill>
                <a:latin typeface="Montserrat SemiBold" panose="00000700000000000000" pitchFamily="2" charset="-52"/>
              </a:rPr>
              <a:t>1</a:t>
            </a:r>
          </a:p>
        </p:txBody>
      </p:sp>
      <p:sp>
        <p:nvSpPr>
          <p:cNvPr id="1126" name="TextBox 1125">
            <a:extLst>
              <a:ext uri="{FF2B5EF4-FFF2-40B4-BE49-F238E27FC236}">
                <a16:creationId xmlns:a16="http://schemas.microsoft.com/office/drawing/2014/main" id="{EB80C075-D7E2-AF63-621D-CC94F04CA79F}"/>
              </a:ext>
            </a:extLst>
          </p:cNvPr>
          <p:cNvSpPr txBox="1"/>
          <p:nvPr/>
        </p:nvSpPr>
        <p:spPr>
          <a:xfrm>
            <a:off x="4864978" y="3352986"/>
            <a:ext cx="246204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>
                <a:solidFill>
                  <a:schemeClr val="bg1"/>
                </a:solidFill>
                <a:latin typeface="Montserrat" panose="00000500000000000000" pitchFamily="2" charset="-52"/>
              </a:rPr>
              <a:t>МЕСТО</a:t>
            </a:r>
          </a:p>
        </p:txBody>
      </p:sp>
      <p:sp>
        <p:nvSpPr>
          <p:cNvPr id="1127" name="TextBox 1126">
            <a:extLst>
              <a:ext uri="{FF2B5EF4-FFF2-40B4-BE49-F238E27FC236}">
                <a16:creationId xmlns:a16="http://schemas.microsoft.com/office/drawing/2014/main" id="{5D277DC3-CE29-7670-31A4-9E2FF1E1EB13}"/>
              </a:ext>
            </a:extLst>
          </p:cNvPr>
          <p:cNvSpPr txBox="1"/>
          <p:nvPr/>
        </p:nvSpPr>
        <p:spPr>
          <a:xfrm>
            <a:off x="8861609" y="3352986"/>
            <a:ext cx="246204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>
                <a:solidFill>
                  <a:schemeClr val="bg1"/>
                </a:solidFill>
                <a:latin typeface="Montserrat" panose="00000500000000000000" pitchFamily="2" charset="-52"/>
              </a:rPr>
              <a:t>МЕСТО</a:t>
            </a:r>
          </a:p>
        </p:txBody>
      </p:sp>
      <p:cxnSp>
        <p:nvCxnSpPr>
          <p:cNvPr id="1134" name="Прямая соединительная линия 1133">
            <a:extLst>
              <a:ext uri="{FF2B5EF4-FFF2-40B4-BE49-F238E27FC236}">
                <a16:creationId xmlns:a16="http://schemas.microsoft.com/office/drawing/2014/main" id="{0C006737-E199-0453-044D-C9B537E5FF2A}"/>
              </a:ext>
            </a:extLst>
          </p:cNvPr>
          <p:cNvCxnSpPr>
            <a:cxnSpLocks/>
          </p:cNvCxnSpPr>
          <p:nvPr/>
        </p:nvCxnSpPr>
        <p:spPr>
          <a:xfrm>
            <a:off x="8127999" y="2570941"/>
            <a:ext cx="0" cy="4005116"/>
          </a:xfrm>
          <a:prstGeom prst="line">
            <a:avLst/>
          </a:prstGeom>
          <a:ln w="63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2" name="Прямая соединительная линия 1141">
            <a:extLst>
              <a:ext uri="{FF2B5EF4-FFF2-40B4-BE49-F238E27FC236}">
                <a16:creationId xmlns:a16="http://schemas.microsoft.com/office/drawing/2014/main" id="{673062C1-D8DF-8F21-130F-CD2DA7A89ADA}"/>
              </a:ext>
            </a:extLst>
          </p:cNvPr>
          <p:cNvCxnSpPr>
            <a:cxnSpLocks/>
          </p:cNvCxnSpPr>
          <p:nvPr/>
        </p:nvCxnSpPr>
        <p:spPr>
          <a:xfrm>
            <a:off x="4175038" y="2564630"/>
            <a:ext cx="0" cy="4005116"/>
          </a:xfrm>
          <a:prstGeom prst="line">
            <a:avLst/>
          </a:prstGeom>
          <a:ln w="63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Овал 165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8865460">
            <a:off x="5563765" y="1842075"/>
            <a:ext cx="1058570" cy="1058570"/>
          </a:xfrm>
          <a:prstGeom prst="ellipse">
            <a:avLst/>
          </a:prstGeom>
          <a:solidFill>
            <a:schemeClr val="bg1"/>
          </a:solidFill>
          <a:ln w="254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0162702D-E4BF-D83A-8BE5-6549D6D7F961}"/>
              </a:ext>
            </a:extLst>
          </p:cNvPr>
          <p:cNvSpPr txBox="1"/>
          <p:nvPr/>
        </p:nvSpPr>
        <p:spPr>
          <a:xfrm>
            <a:off x="5463675" y="2018399"/>
            <a:ext cx="125875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5400" dirty="0">
                <a:solidFill>
                  <a:srgbClr val="93278F"/>
                </a:solidFill>
                <a:latin typeface="Montserrat SemiBold" panose="00000700000000000000" pitchFamily="2" charset="-52"/>
              </a:rPr>
              <a:t>2</a:t>
            </a:r>
          </a:p>
        </p:txBody>
      </p:sp>
      <p:sp>
        <p:nvSpPr>
          <p:cNvPr id="168" name="Овал 167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8865460">
            <a:off x="9583954" y="1842075"/>
            <a:ext cx="1058570" cy="1058570"/>
          </a:xfrm>
          <a:prstGeom prst="ellipse">
            <a:avLst/>
          </a:prstGeom>
          <a:solidFill>
            <a:schemeClr val="bg1"/>
          </a:solidFill>
          <a:ln w="254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0162702D-E4BF-D83A-8BE5-6549D6D7F961}"/>
              </a:ext>
            </a:extLst>
          </p:cNvPr>
          <p:cNvSpPr txBox="1"/>
          <p:nvPr/>
        </p:nvSpPr>
        <p:spPr>
          <a:xfrm>
            <a:off x="9483000" y="2018400"/>
            <a:ext cx="125875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5400" dirty="0">
                <a:solidFill>
                  <a:srgbClr val="93278F"/>
                </a:solidFill>
                <a:latin typeface="Montserrat SemiBold" panose="00000700000000000000" pitchFamily="2" charset="-52"/>
              </a:rPr>
              <a:t>3</a:t>
            </a:r>
          </a:p>
        </p:txBody>
      </p:sp>
      <p:grpSp>
        <p:nvGrpSpPr>
          <p:cNvPr id="170" name="Группа 169"/>
          <p:cNvGrpSpPr/>
          <p:nvPr/>
        </p:nvGrpSpPr>
        <p:grpSpPr>
          <a:xfrm>
            <a:off x="10540785" y="6096925"/>
            <a:ext cx="1441817" cy="479132"/>
            <a:chOff x="618275" y="5784697"/>
            <a:chExt cx="1441817" cy="479132"/>
          </a:xfrm>
        </p:grpSpPr>
        <p:sp>
          <p:nvSpPr>
            <p:cNvPr id="171" name="Овал 170"/>
            <p:cNvSpPr/>
            <p:nvPr/>
          </p:nvSpPr>
          <p:spPr>
            <a:xfrm>
              <a:off x="618275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2" name="Овал 171"/>
            <p:cNvSpPr/>
            <p:nvPr/>
          </p:nvSpPr>
          <p:spPr>
            <a:xfrm>
              <a:off x="1039261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3" name="Овал 172"/>
            <p:cNvSpPr/>
            <p:nvPr/>
          </p:nvSpPr>
          <p:spPr>
            <a:xfrm>
              <a:off x="1460247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Овал 173"/>
            <p:cNvSpPr/>
            <p:nvPr/>
          </p:nvSpPr>
          <p:spPr>
            <a:xfrm>
              <a:off x="1881233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5" name="Овал 174"/>
            <p:cNvSpPr/>
            <p:nvPr/>
          </p:nvSpPr>
          <p:spPr>
            <a:xfrm>
              <a:off x="828768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6" name="Овал 175"/>
            <p:cNvSpPr/>
            <p:nvPr/>
          </p:nvSpPr>
          <p:spPr>
            <a:xfrm>
              <a:off x="1249754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7" name="Овал 176"/>
            <p:cNvSpPr/>
            <p:nvPr/>
          </p:nvSpPr>
          <p:spPr>
            <a:xfrm>
              <a:off x="1670740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" name="Прямоугольник 22"/>
          <p:cNvSpPr/>
          <p:nvPr/>
        </p:nvSpPr>
        <p:spPr>
          <a:xfrm>
            <a:off x="4175038" y="3367144"/>
            <a:ext cx="40233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  <a:p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</a:rPr>
              <a:t>Как договариваться со взрослеющими детьми? Как не потерять контакт?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</a:rPr>
              <a:t>Травля.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Как вести себя родителям</a:t>
            </a:r>
            <a:r>
              <a:rPr lang="en-US" b="1" dirty="0">
                <a:solidFill>
                  <a:schemeClr val="bg1"/>
                </a:solidFill>
              </a:rPr>
              <a:t>?</a:t>
            </a:r>
            <a:endParaRPr lang="ru-RU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</a:rPr>
              <a:t>Первая любовь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</a:rPr>
              <a:t>Трудности глазами ребенка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92C23F-772D-0620-458A-0D6E6D25A7A9}"/>
              </a:ext>
            </a:extLst>
          </p:cNvPr>
          <p:cNvSpPr txBox="1"/>
          <p:nvPr/>
        </p:nvSpPr>
        <p:spPr>
          <a:xfrm>
            <a:off x="939494" y="512956"/>
            <a:ext cx="10232770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5400" dirty="0">
                <a:latin typeface="Montserrat SemiBold" panose="00000700000000000000" pitchFamily="2" charset="-52"/>
              </a:rPr>
              <a:t>РОДИТЕЛЯМ </a:t>
            </a:r>
            <a:r>
              <a:rPr lang="ru-RU" sz="5400" dirty="0">
                <a:latin typeface="Arial"/>
                <a:cs typeface="Arial"/>
              </a:rPr>
              <a:t>─ </a:t>
            </a:r>
            <a:r>
              <a:rPr lang="ru-RU" sz="5400" dirty="0">
                <a:latin typeface="Montserrat SemiBold" panose="00000700000000000000" pitchFamily="2" charset="-52"/>
              </a:rPr>
              <a:t>о важном</a:t>
            </a:r>
          </a:p>
          <a:p>
            <a:pPr>
              <a:lnSpc>
                <a:spcPct val="90000"/>
              </a:lnSpc>
            </a:pPr>
            <a:r>
              <a:rPr lang="ru-RU" sz="2400" dirty="0">
                <a:latin typeface="Montserrat SemiBold" panose="00000700000000000000" pitchFamily="2" charset="-52"/>
              </a:rPr>
              <a:t>Анкета проекта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10207" y="3882122"/>
            <a:ext cx="39823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</a:rPr>
              <a:t>Мой ребенок становится трудным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52248" y="4340772"/>
            <a:ext cx="3668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chemeClr val="bg1"/>
                </a:solidFill>
              </a:rPr>
              <a:t>Медиаграмотность</a:t>
            </a:r>
            <a:r>
              <a:rPr lang="ru-RU" b="1" dirty="0">
                <a:solidFill>
                  <a:schemeClr val="bg1"/>
                </a:solidFill>
              </a:rPr>
              <a:t> и цифровая гигиена</a:t>
            </a:r>
            <a:endParaRPr lang="ru-RU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10206" y="5023946"/>
            <a:ext cx="37100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</a:rPr>
              <a:t>Экология ссоры.  Как говорить о важном и не ругаться?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52247" y="5800056"/>
            <a:ext cx="33887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</a:rPr>
              <a:t>Эмоции в жизни ребенка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8419267" y="3651289"/>
            <a:ext cx="3048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endParaRPr lang="ru-RU" b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</a:rPr>
              <a:t>Детская одаренность. Пути развития способностей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8513616" y="4888045"/>
            <a:ext cx="3048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</a:rPr>
              <a:t>Трудный выбор профессии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29389" y="6224337"/>
            <a:ext cx="2561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Мы-разные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Мы-вместе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85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F13A089-A751-5FAA-07D4-C5C411859E80}"/>
              </a:ext>
            </a:extLst>
          </p:cNvPr>
          <p:cNvSpPr/>
          <p:nvPr/>
        </p:nvSpPr>
        <p:spPr>
          <a:xfrm rot="5400000">
            <a:off x="5065367" y="-5026005"/>
            <a:ext cx="2050183" cy="12191999"/>
          </a:xfrm>
          <a:prstGeom prst="rect">
            <a:avLst/>
          </a:prstGeom>
          <a:solidFill>
            <a:srgbClr val="216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CF0C2FF-DD67-CDB3-6277-588250EF29FD}"/>
              </a:ext>
            </a:extLst>
          </p:cNvPr>
          <p:cNvSpPr txBox="1"/>
          <p:nvPr/>
        </p:nvSpPr>
        <p:spPr>
          <a:xfrm>
            <a:off x="2354354" y="374409"/>
            <a:ext cx="7532355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5400" dirty="0">
                <a:solidFill>
                  <a:schemeClr val="bg1"/>
                </a:solidFill>
                <a:latin typeface="Montserrat SemiBold" panose="00000700000000000000" pitchFamily="2" charset="-52"/>
              </a:rPr>
              <a:t>1 сентября </a:t>
            </a:r>
          </a:p>
          <a:p>
            <a:pPr algn="ctr">
              <a:lnSpc>
                <a:spcPct val="90000"/>
              </a:lnSpc>
            </a:pPr>
            <a:r>
              <a:rPr lang="ru-RU" sz="5400" dirty="0">
                <a:solidFill>
                  <a:schemeClr val="bg1"/>
                </a:solidFill>
                <a:latin typeface="Montserrat SemiBold" panose="00000700000000000000" pitchFamily="2" charset="-52"/>
              </a:rPr>
              <a:t>2023 </a:t>
            </a:r>
            <a:r>
              <a:rPr lang="ru-RU" sz="5400" dirty="0" smtClean="0">
                <a:solidFill>
                  <a:schemeClr val="bg1"/>
                </a:solidFill>
                <a:latin typeface="Montserrat SemiBold" panose="00000700000000000000" pitchFamily="2" charset="-52"/>
              </a:rPr>
              <a:t>года</a:t>
            </a:r>
          </a:p>
          <a:p>
            <a:pPr algn="ctr">
              <a:lnSpc>
                <a:spcPct val="90000"/>
              </a:lnSpc>
            </a:pPr>
            <a:endParaRPr lang="ru-RU" sz="5400" dirty="0" smtClean="0">
              <a:solidFill>
                <a:schemeClr val="accent1">
                  <a:lumMod val="75000"/>
                </a:schemeClr>
              </a:solidFill>
              <a:latin typeface="Montserrat SemiBold" panose="00000700000000000000" pitchFamily="2" charset="-52"/>
            </a:endParaRPr>
          </a:p>
          <a:p>
            <a:pPr algn="ctr">
              <a:lnSpc>
                <a:spcPct val="90000"/>
              </a:lnSpc>
            </a:pP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Montserrat SemiBold" panose="00000700000000000000" pitchFamily="2" charset="-52"/>
              </a:rPr>
              <a:t>Я-КУЗБАССОВЕЦ</a:t>
            </a:r>
            <a:endParaRPr lang="ru-RU" sz="5400" dirty="0">
              <a:solidFill>
                <a:schemeClr val="accent1">
                  <a:lumMod val="75000"/>
                </a:schemeClr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7A63860-66DB-72A4-CD31-9A6CF5E2BBD5}"/>
              </a:ext>
            </a:extLst>
          </p:cNvPr>
          <p:cNvSpPr txBox="1"/>
          <p:nvPr/>
        </p:nvSpPr>
        <p:spPr>
          <a:xfrm>
            <a:off x="983799" y="4622014"/>
            <a:ext cx="1849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latin typeface="Montserrat" panose="00000500000000000000" pitchFamily="2" charset="-52"/>
              </a:rPr>
              <a:t> </a:t>
            </a:r>
          </a:p>
        </p:txBody>
      </p:sp>
      <p:sp>
        <p:nvSpPr>
          <p:cNvPr id="324" name="Овал 323">
            <a:extLst>
              <a:ext uri="{FF2B5EF4-FFF2-40B4-BE49-F238E27FC236}">
                <a16:creationId xmlns:a16="http://schemas.microsoft.com/office/drawing/2014/main" id="{4304C738-5B2C-AE1F-B004-AF06E7E7BC4D}"/>
              </a:ext>
            </a:extLst>
          </p:cNvPr>
          <p:cNvSpPr/>
          <p:nvPr/>
        </p:nvSpPr>
        <p:spPr>
          <a:xfrm rot="2483606">
            <a:off x="-1009436" y="-715509"/>
            <a:ext cx="2862270" cy="2862270"/>
          </a:xfrm>
          <a:prstGeom prst="ellipse">
            <a:avLst/>
          </a:prstGeom>
          <a:noFill/>
          <a:ln w="762000">
            <a:gradFill>
              <a:gsLst>
                <a:gs pos="0">
                  <a:schemeClr val="bg1"/>
                </a:gs>
                <a:gs pos="80000">
                  <a:srgbClr val="4681F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44" name="Группа 343"/>
          <p:cNvGrpSpPr/>
          <p:nvPr/>
        </p:nvGrpSpPr>
        <p:grpSpPr>
          <a:xfrm>
            <a:off x="10512165" y="1794813"/>
            <a:ext cx="1441817" cy="479132"/>
            <a:chOff x="618275" y="5784697"/>
            <a:chExt cx="1441817" cy="479132"/>
          </a:xfrm>
        </p:grpSpPr>
        <p:sp>
          <p:nvSpPr>
            <p:cNvPr id="345" name="Овал 344"/>
            <p:cNvSpPr/>
            <p:nvPr/>
          </p:nvSpPr>
          <p:spPr>
            <a:xfrm>
              <a:off x="618275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6" name="Овал 345"/>
            <p:cNvSpPr/>
            <p:nvPr/>
          </p:nvSpPr>
          <p:spPr>
            <a:xfrm>
              <a:off x="1039261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7" name="Овал 346"/>
            <p:cNvSpPr/>
            <p:nvPr/>
          </p:nvSpPr>
          <p:spPr>
            <a:xfrm>
              <a:off x="1460247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8" name="Овал 347"/>
            <p:cNvSpPr/>
            <p:nvPr/>
          </p:nvSpPr>
          <p:spPr>
            <a:xfrm>
              <a:off x="1881233" y="5784697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9" name="Овал 348"/>
            <p:cNvSpPr/>
            <p:nvPr/>
          </p:nvSpPr>
          <p:spPr>
            <a:xfrm>
              <a:off x="828768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0" name="Овал 349"/>
            <p:cNvSpPr/>
            <p:nvPr/>
          </p:nvSpPr>
          <p:spPr>
            <a:xfrm>
              <a:off x="1249754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1" name="Овал 350"/>
            <p:cNvSpPr/>
            <p:nvPr/>
          </p:nvSpPr>
          <p:spPr>
            <a:xfrm>
              <a:off x="1670740" y="6084970"/>
              <a:ext cx="178859" cy="178859"/>
            </a:xfrm>
            <a:prstGeom prst="ellipse">
              <a:avLst/>
            </a:prstGeom>
            <a:gradFill flip="none" rotWithShape="1">
              <a:gsLst>
                <a:gs pos="54000">
                  <a:srgbClr val="5AC6E8"/>
                </a:gs>
                <a:gs pos="0">
                  <a:schemeClr val="bg1"/>
                </a:gs>
                <a:gs pos="100000">
                  <a:srgbClr val="71CDF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1" name="Google Shape;14291;p71">
            <a:extLst>
              <a:ext uri="{FF2B5EF4-FFF2-40B4-BE49-F238E27FC236}">
                <a16:creationId xmlns:a16="http://schemas.microsoft.com/office/drawing/2014/main" id="{6FDE922B-E8D4-B1B0-5985-D5185D17EF76}"/>
              </a:ext>
            </a:extLst>
          </p:cNvPr>
          <p:cNvGrpSpPr/>
          <p:nvPr/>
        </p:nvGrpSpPr>
        <p:grpSpPr>
          <a:xfrm>
            <a:off x="9449247" y="2395319"/>
            <a:ext cx="2277532" cy="1727502"/>
            <a:chOff x="4891198" y="2925108"/>
            <a:chExt cx="334634" cy="334634"/>
          </a:xfrm>
          <a:solidFill>
            <a:srgbClr val="2168EE"/>
          </a:solidFill>
        </p:grpSpPr>
        <p:sp>
          <p:nvSpPr>
            <p:cNvPr id="32" name="Google Shape;14292;p71">
              <a:extLst>
                <a:ext uri="{FF2B5EF4-FFF2-40B4-BE49-F238E27FC236}">
                  <a16:creationId xmlns:a16="http://schemas.microsoft.com/office/drawing/2014/main" id="{BFC669D2-0919-96EE-5C66-5DE6962413DC}"/>
                </a:ext>
              </a:extLst>
            </p:cNvPr>
            <p:cNvSpPr/>
            <p:nvPr/>
          </p:nvSpPr>
          <p:spPr>
            <a:xfrm>
              <a:off x="5001830" y="2925108"/>
              <a:ext cx="113338" cy="150831"/>
            </a:xfrm>
            <a:custGeom>
              <a:avLst/>
              <a:gdLst/>
              <a:ahLst/>
              <a:cxnLst/>
              <a:rect l="l" t="t" r="r" b="b"/>
              <a:pathLst>
                <a:path w="3561" h="4739" extrusionOk="0">
                  <a:moveTo>
                    <a:pt x="1822" y="333"/>
                  </a:moveTo>
                  <a:cubicBezTo>
                    <a:pt x="2251" y="333"/>
                    <a:pt x="2596" y="691"/>
                    <a:pt x="2596" y="1107"/>
                  </a:cubicBezTo>
                  <a:lnTo>
                    <a:pt x="2596" y="1214"/>
                  </a:lnTo>
                  <a:lnTo>
                    <a:pt x="2573" y="1214"/>
                  </a:lnTo>
                  <a:cubicBezTo>
                    <a:pt x="2358" y="1155"/>
                    <a:pt x="2275" y="857"/>
                    <a:pt x="2263" y="857"/>
                  </a:cubicBezTo>
                  <a:cubicBezTo>
                    <a:pt x="2251" y="798"/>
                    <a:pt x="2203" y="738"/>
                    <a:pt x="2132" y="738"/>
                  </a:cubicBezTo>
                  <a:cubicBezTo>
                    <a:pt x="2119" y="733"/>
                    <a:pt x="2105" y="731"/>
                    <a:pt x="2092" y="731"/>
                  </a:cubicBezTo>
                  <a:cubicBezTo>
                    <a:pt x="2043" y="731"/>
                    <a:pt x="1993" y="761"/>
                    <a:pt x="1965" y="798"/>
                  </a:cubicBezTo>
                  <a:cubicBezTo>
                    <a:pt x="1668" y="1214"/>
                    <a:pt x="1001" y="1214"/>
                    <a:pt x="1001" y="1214"/>
                  </a:cubicBezTo>
                  <a:lnTo>
                    <a:pt x="953" y="1214"/>
                  </a:lnTo>
                  <a:lnTo>
                    <a:pt x="965" y="1107"/>
                  </a:lnTo>
                  <a:cubicBezTo>
                    <a:pt x="965" y="679"/>
                    <a:pt x="1322" y="333"/>
                    <a:pt x="1739" y="333"/>
                  </a:cubicBezTo>
                  <a:close/>
                  <a:moveTo>
                    <a:pt x="2739" y="1655"/>
                  </a:moveTo>
                  <a:cubicBezTo>
                    <a:pt x="2775" y="1691"/>
                    <a:pt x="2775" y="1715"/>
                    <a:pt x="2775" y="1750"/>
                  </a:cubicBezTo>
                  <a:cubicBezTo>
                    <a:pt x="2775" y="1786"/>
                    <a:pt x="2751" y="1834"/>
                    <a:pt x="2703" y="1845"/>
                  </a:cubicBezTo>
                  <a:lnTo>
                    <a:pt x="2703" y="1655"/>
                  </a:lnTo>
                  <a:close/>
                  <a:moveTo>
                    <a:pt x="846" y="1667"/>
                  </a:moveTo>
                  <a:lnTo>
                    <a:pt x="846" y="1881"/>
                  </a:lnTo>
                  <a:cubicBezTo>
                    <a:pt x="822" y="1845"/>
                    <a:pt x="787" y="1822"/>
                    <a:pt x="787" y="1762"/>
                  </a:cubicBezTo>
                  <a:cubicBezTo>
                    <a:pt x="787" y="1715"/>
                    <a:pt x="810" y="1691"/>
                    <a:pt x="822" y="1667"/>
                  </a:cubicBezTo>
                  <a:close/>
                  <a:moveTo>
                    <a:pt x="2084" y="1179"/>
                  </a:moveTo>
                  <a:cubicBezTo>
                    <a:pt x="2144" y="1298"/>
                    <a:pt x="2251" y="1417"/>
                    <a:pt x="2394" y="1476"/>
                  </a:cubicBezTo>
                  <a:lnTo>
                    <a:pt x="2382" y="1953"/>
                  </a:lnTo>
                  <a:cubicBezTo>
                    <a:pt x="2382" y="2250"/>
                    <a:pt x="2144" y="2477"/>
                    <a:pt x="1858" y="2477"/>
                  </a:cubicBezTo>
                  <a:lnTo>
                    <a:pt x="1715" y="2477"/>
                  </a:lnTo>
                  <a:cubicBezTo>
                    <a:pt x="1418" y="2477"/>
                    <a:pt x="1191" y="2238"/>
                    <a:pt x="1191" y="1953"/>
                  </a:cubicBezTo>
                  <a:lnTo>
                    <a:pt x="1191" y="1524"/>
                  </a:lnTo>
                  <a:cubicBezTo>
                    <a:pt x="1406" y="1488"/>
                    <a:pt x="1787" y="1417"/>
                    <a:pt x="2084" y="1179"/>
                  </a:cubicBezTo>
                  <a:close/>
                  <a:moveTo>
                    <a:pt x="1965" y="2798"/>
                  </a:moveTo>
                  <a:lnTo>
                    <a:pt x="1965" y="2893"/>
                  </a:lnTo>
                  <a:lnTo>
                    <a:pt x="1787" y="3084"/>
                  </a:lnTo>
                  <a:lnTo>
                    <a:pt x="1608" y="2917"/>
                  </a:lnTo>
                  <a:lnTo>
                    <a:pt x="1608" y="2798"/>
                  </a:lnTo>
                  <a:close/>
                  <a:moveTo>
                    <a:pt x="1751" y="0"/>
                  </a:moveTo>
                  <a:cubicBezTo>
                    <a:pt x="1144" y="0"/>
                    <a:pt x="644" y="512"/>
                    <a:pt x="644" y="1119"/>
                  </a:cubicBezTo>
                  <a:lnTo>
                    <a:pt x="644" y="1417"/>
                  </a:lnTo>
                  <a:cubicBezTo>
                    <a:pt x="537" y="1512"/>
                    <a:pt x="465" y="1643"/>
                    <a:pt x="465" y="1774"/>
                  </a:cubicBezTo>
                  <a:cubicBezTo>
                    <a:pt x="465" y="2000"/>
                    <a:pt x="656" y="2203"/>
                    <a:pt x="894" y="2226"/>
                  </a:cubicBezTo>
                  <a:cubicBezTo>
                    <a:pt x="953" y="2429"/>
                    <a:pt x="1108" y="2596"/>
                    <a:pt x="1287" y="2703"/>
                  </a:cubicBezTo>
                  <a:lnTo>
                    <a:pt x="1287" y="2786"/>
                  </a:lnTo>
                  <a:lnTo>
                    <a:pt x="596" y="3060"/>
                  </a:lnTo>
                  <a:cubicBezTo>
                    <a:pt x="537" y="3084"/>
                    <a:pt x="1" y="3298"/>
                    <a:pt x="1" y="3965"/>
                  </a:cubicBezTo>
                  <a:lnTo>
                    <a:pt x="1" y="4560"/>
                  </a:lnTo>
                  <a:cubicBezTo>
                    <a:pt x="1" y="4643"/>
                    <a:pt x="72" y="4727"/>
                    <a:pt x="167" y="4727"/>
                  </a:cubicBezTo>
                  <a:lnTo>
                    <a:pt x="584" y="4727"/>
                  </a:lnTo>
                  <a:cubicBezTo>
                    <a:pt x="668" y="4727"/>
                    <a:pt x="739" y="4643"/>
                    <a:pt x="739" y="4560"/>
                  </a:cubicBezTo>
                  <a:cubicBezTo>
                    <a:pt x="739" y="4465"/>
                    <a:pt x="668" y="4393"/>
                    <a:pt x="584" y="4393"/>
                  </a:cubicBezTo>
                  <a:lnTo>
                    <a:pt x="322" y="4393"/>
                  </a:lnTo>
                  <a:lnTo>
                    <a:pt x="322" y="3965"/>
                  </a:lnTo>
                  <a:cubicBezTo>
                    <a:pt x="322" y="3500"/>
                    <a:pt x="691" y="3369"/>
                    <a:pt x="703" y="3369"/>
                  </a:cubicBezTo>
                  <a:lnTo>
                    <a:pt x="715" y="3369"/>
                  </a:lnTo>
                  <a:lnTo>
                    <a:pt x="1334" y="3131"/>
                  </a:lnTo>
                  <a:lnTo>
                    <a:pt x="1668" y="3453"/>
                  </a:lnTo>
                  <a:cubicBezTo>
                    <a:pt x="1703" y="3489"/>
                    <a:pt x="1739" y="3500"/>
                    <a:pt x="1787" y="3500"/>
                  </a:cubicBezTo>
                  <a:cubicBezTo>
                    <a:pt x="1834" y="3500"/>
                    <a:pt x="1870" y="3489"/>
                    <a:pt x="1906" y="3453"/>
                  </a:cubicBezTo>
                  <a:lnTo>
                    <a:pt x="2215" y="3131"/>
                  </a:lnTo>
                  <a:lnTo>
                    <a:pt x="2846" y="3381"/>
                  </a:lnTo>
                  <a:lnTo>
                    <a:pt x="2858" y="3381"/>
                  </a:lnTo>
                  <a:cubicBezTo>
                    <a:pt x="2858" y="3381"/>
                    <a:pt x="3227" y="3512"/>
                    <a:pt x="3227" y="3977"/>
                  </a:cubicBezTo>
                  <a:lnTo>
                    <a:pt x="3227" y="4405"/>
                  </a:lnTo>
                  <a:lnTo>
                    <a:pt x="1120" y="4405"/>
                  </a:lnTo>
                  <a:cubicBezTo>
                    <a:pt x="1025" y="4405"/>
                    <a:pt x="953" y="4489"/>
                    <a:pt x="953" y="4572"/>
                  </a:cubicBezTo>
                  <a:cubicBezTo>
                    <a:pt x="953" y="4667"/>
                    <a:pt x="1025" y="4739"/>
                    <a:pt x="1120" y="4739"/>
                  </a:cubicBezTo>
                  <a:lnTo>
                    <a:pt x="3394" y="4739"/>
                  </a:lnTo>
                  <a:cubicBezTo>
                    <a:pt x="3477" y="4739"/>
                    <a:pt x="3561" y="4667"/>
                    <a:pt x="3561" y="4572"/>
                  </a:cubicBezTo>
                  <a:lnTo>
                    <a:pt x="3561" y="3977"/>
                  </a:lnTo>
                  <a:cubicBezTo>
                    <a:pt x="3561" y="3310"/>
                    <a:pt x="3037" y="3084"/>
                    <a:pt x="2965" y="3072"/>
                  </a:cubicBezTo>
                  <a:lnTo>
                    <a:pt x="2311" y="2798"/>
                  </a:lnTo>
                  <a:lnTo>
                    <a:pt x="2311" y="2715"/>
                  </a:lnTo>
                  <a:cubicBezTo>
                    <a:pt x="2489" y="2607"/>
                    <a:pt x="2620" y="2441"/>
                    <a:pt x="2692" y="2238"/>
                  </a:cubicBezTo>
                  <a:cubicBezTo>
                    <a:pt x="2930" y="2226"/>
                    <a:pt x="3120" y="2012"/>
                    <a:pt x="3120" y="1774"/>
                  </a:cubicBezTo>
                  <a:cubicBezTo>
                    <a:pt x="3120" y="1631"/>
                    <a:pt x="3049" y="1488"/>
                    <a:pt x="2942" y="1417"/>
                  </a:cubicBezTo>
                  <a:lnTo>
                    <a:pt x="2942" y="1119"/>
                  </a:lnTo>
                  <a:cubicBezTo>
                    <a:pt x="2942" y="512"/>
                    <a:pt x="2442" y="0"/>
                    <a:pt x="18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4293;p71">
              <a:extLst>
                <a:ext uri="{FF2B5EF4-FFF2-40B4-BE49-F238E27FC236}">
                  <a16:creationId xmlns:a16="http://schemas.microsoft.com/office/drawing/2014/main" id="{5ECC68BC-4D71-3773-1963-ECB380C60393}"/>
                </a:ext>
              </a:extLst>
            </p:cNvPr>
            <p:cNvSpPr/>
            <p:nvPr/>
          </p:nvSpPr>
          <p:spPr>
            <a:xfrm>
              <a:off x="5102628" y="2933033"/>
              <a:ext cx="98188" cy="76991"/>
            </a:xfrm>
            <a:custGeom>
              <a:avLst/>
              <a:gdLst/>
              <a:ahLst/>
              <a:cxnLst/>
              <a:rect l="l" t="t" r="r" b="b"/>
              <a:pathLst>
                <a:path w="3085" h="2419" extrusionOk="0">
                  <a:moveTo>
                    <a:pt x="181" y="1"/>
                  </a:moveTo>
                  <a:cubicBezTo>
                    <a:pt x="116" y="1"/>
                    <a:pt x="55" y="44"/>
                    <a:pt x="37" y="108"/>
                  </a:cubicBezTo>
                  <a:cubicBezTo>
                    <a:pt x="1" y="192"/>
                    <a:pt x="48" y="287"/>
                    <a:pt x="132" y="323"/>
                  </a:cubicBezTo>
                  <a:cubicBezTo>
                    <a:pt x="1215" y="680"/>
                    <a:pt x="2132" y="1394"/>
                    <a:pt x="2751" y="2347"/>
                  </a:cubicBezTo>
                  <a:cubicBezTo>
                    <a:pt x="2787" y="2394"/>
                    <a:pt x="2846" y="2418"/>
                    <a:pt x="2894" y="2418"/>
                  </a:cubicBezTo>
                  <a:cubicBezTo>
                    <a:pt x="2918" y="2418"/>
                    <a:pt x="2954" y="2406"/>
                    <a:pt x="2977" y="2394"/>
                  </a:cubicBezTo>
                  <a:cubicBezTo>
                    <a:pt x="3049" y="2347"/>
                    <a:pt x="3085" y="2239"/>
                    <a:pt x="3025" y="2168"/>
                  </a:cubicBezTo>
                  <a:cubicBezTo>
                    <a:pt x="2370" y="1156"/>
                    <a:pt x="1382" y="382"/>
                    <a:pt x="239" y="13"/>
                  </a:cubicBezTo>
                  <a:cubicBezTo>
                    <a:pt x="220" y="5"/>
                    <a:pt x="200" y="1"/>
                    <a:pt x="1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4294;p71">
              <a:extLst>
                <a:ext uri="{FF2B5EF4-FFF2-40B4-BE49-F238E27FC236}">
                  <a16:creationId xmlns:a16="http://schemas.microsoft.com/office/drawing/2014/main" id="{F4E509FA-1782-F05D-03B0-4AC7653A2A73}"/>
                </a:ext>
              </a:extLst>
            </p:cNvPr>
            <p:cNvSpPr/>
            <p:nvPr/>
          </p:nvSpPr>
          <p:spPr>
            <a:xfrm>
              <a:off x="4915832" y="2932492"/>
              <a:ext cx="98920" cy="77532"/>
            </a:xfrm>
            <a:custGeom>
              <a:avLst/>
              <a:gdLst/>
              <a:ahLst/>
              <a:cxnLst/>
              <a:rect l="l" t="t" r="r" b="b"/>
              <a:pathLst>
                <a:path w="3108" h="2436" extrusionOk="0">
                  <a:moveTo>
                    <a:pt x="2914" y="0"/>
                  </a:moveTo>
                  <a:cubicBezTo>
                    <a:pt x="2899" y="0"/>
                    <a:pt x="2884" y="2"/>
                    <a:pt x="2869" y="6"/>
                  </a:cubicBezTo>
                  <a:cubicBezTo>
                    <a:pt x="1703" y="375"/>
                    <a:pt x="714" y="1161"/>
                    <a:pt x="36" y="2185"/>
                  </a:cubicBezTo>
                  <a:cubicBezTo>
                    <a:pt x="0" y="2256"/>
                    <a:pt x="24" y="2364"/>
                    <a:pt x="95" y="2411"/>
                  </a:cubicBezTo>
                  <a:cubicBezTo>
                    <a:pt x="131" y="2423"/>
                    <a:pt x="155" y="2435"/>
                    <a:pt x="191" y="2435"/>
                  </a:cubicBezTo>
                  <a:cubicBezTo>
                    <a:pt x="250" y="2435"/>
                    <a:pt x="298" y="2411"/>
                    <a:pt x="322" y="2364"/>
                  </a:cubicBezTo>
                  <a:cubicBezTo>
                    <a:pt x="953" y="1399"/>
                    <a:pt x="1881" y="685"/>
                    <a:pt x="2977" y="328"/>
                  </a:cubicBezTo>
                  <a:cubicBezTo>
                    <a:pt x="3060" y="292"/>
                    <a:pt x="3108" y="209"/>
                    <a:pt x="3072" y="113"/>
                  </a:cubicBezTo>
                  <a:cubicBezTo>
                    <a:pt x="3052" y="44"/>
                    <a:pt x="2984" y="0"/>
                    <a:pt x="29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4295;p71">
              <a:extLst>
                <a:ext uri="{FF2B5EF4-FFF2-40B4-BE49-F238E27FC236}">
                  <a16:creationId xmlns:a16="http://schemas.microsoft.com/office/drawing/2014/main" id="{6518C541-B656-FB43-7EB3-B34A9A3495B0}"/>
                </a:ext>
              </a:extLst>
            </p:cNvPr>
            <p:cNvSpPr/>
            <p:nvPr/>
          </p:nvSpPr>
          <p:spPr>
            <a:xfrm>
              <a:off x="4915832" y="3174254"/>
              <a:ext cx="80746" cy="70689"/>
            </a:xfrm>
            <a:custGeom>
              <a:avLst/>
              <a:gdLst/>
              <a:ahLst/>
              <a:cxnLst/>
              <a:rect l="l" t="t" r="r" b="b"/>
              <a:pathLst>
                <a:path w="2537" h="2221" extrusionOk="0">
                  <a:moveTo>
                    <a:pt x="185" y="0"/>
                  </a:moveTo>
                  <a:cubicBezTo>
                    <a:pt x="155" y="0"/>
                    <a:pt x="125" y="9"/>
                    <a:pt x="95" y="30"/>
                  </a:cubicBezTo>
                  <a:cubicBezTo>
                    <a:pt x="24" y="78"/>
                    <a:pt x="0" y="185"/>
                    <a:pt x="60" y="256"/>
                  </a:cubicBezTo>
                  <a:cubicBezTo>
                    <a:pt x="607" y="1102"/>
                    <a:pt x="1381" y="1780"/>
                    <a:pt x="2286" y="2209"/>
                  </a:cubicBezTo>
                  <a:cubicBezTo>
                    <a:pt x="2322" y="2221"/>
                    <a:pt x="2334" y="2221"/>
                    <a:pt x="2357" y="2221"/>
                  </a:cubicBezTo>
                  <a:cubicBezTo>
                    <a:pt x="2417" y="2221"/>
                    <a:pt x="2477" y="2197"/>
                    <a:pt x="2512" y="2138"/>
                  </a:cubicBezTo>
                  <a:cubicBezTo>
                    <a:pt x="2536" y="2030"/>
                    <a:pt x="2512" y="1923"/>
                    <a:pt x="2417" y="1899"/>
                  </a:cubicBezTo>
                  <a:cubicBezTo>
                    <a:pt x="1560" y="1495"/>
                    <a:pt x="845" y="864"/>
                    <a:pt x="322" y="78"/>
                  </a:cubicBezTo>
                  <a:cubicBezTo>
                    <a:pt x="291" y="31"/>
                    <a:pt x="240" y="0"/>
                    <a:pt x="1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4296;p71">
              <a:extLst>
                <a:ext uri="{FF2B5EF4-FFF2-40B4-BE49-F238E27FC236}">
                  <a16:creationId xmlns:a16="http://schemas.microsoft.com/office/drawing/2014/main" id="{63BEF1BB-89A9-6560-5E32-C357D56C9036}"/>
                </a:ext>
              </a:extLst>
            </p:cNvPr>
            <p:cNvSpPr/>
            <p:nvPr/>
          </p:nvSpPr>
          <p:spPr>
            <a:xfrm>
              <a:off x="5121215" y="3173936"/>
              <a:ext cx="79601" cy="69511"/>
            </a:xfrm>
            <a:custGeom>
              <a:avLst/>
              <a:gdLst/>
              <a:ahLst/>
              <a:cxnLst/>
              <a:rect l="l" t="t" r="r" b="b"/>
              <a:pathLst>
                <a:path w="2501" h="2184" extrusionOk="0">
                  <a:moveTo>
                    <a:pt x="2301" y="0"/>
                  </a:moveTo>
                  <a:cubicBezTo>
                    <a:pt x="2250" y="0"/>
                    <a:pt x="2201" y="25"/>
                    <a:pt x="2179" y="76"/>
                  </a:cubicBezTo>
                  <a:cubicBezTo>
                    <a:pt x="1667" y="862"/>
                    <a:pt x="953" y="1481"/>
                    <a:pt x="119" y="1874"/>
                  </a:cubicBezTo>
                  <a:cubicBezTo>
                    <a:pt x="36" y="1921"/>
                    <a:pt x="0" y="2005"/>
                    <a:pt x="48" y="2100"/>
                  </a:cubicBezTo>
                  <a:cubicBezTo>
                    <a:pt x="72" y="2159"/>
                    <a:pt x="131" y="2183"/>
                    <a:pt x="191" y="2183"/>
                  </a:cubicBezTo>
                  <a:cubicBezTo>
                    <a:pt x="226" y="2183"/>
                    <a:pt x="238" y="2183"/>
                    <a:pt x="274" y="2171"/>
                  </a:cubicBezTo>
                  <a:cubicBezTo>
                    <a:pt x="1167" y="1755"/>
                    <a:pt x="1941" y="1088"/>
                    <a:pt x="2477" y="231"/>
                  </a:cubicBezTo>
                  <a:cubicBezTo>
                    <a:pt x="2501" y="183"/>
                    <a:pt x="2489" y="76"/>
                    <a:pt x="2393" y="28"/>
                  </a:cubicBezTo>
                  <a:cubicBezTo>
                    <a:pt x="2366" y="10"/>
                    <a:pt x="2333" y="0"/>
                    <a:pt x="23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4297;p71">
              <a:extLst>
                <a:ext uri="{FF2B5EF4-FFF2-40B4-BE49-F238E27FC236}">
                  <a16:creationId xmlns:a16="http://schemas.microsoft.com/office/drawing/2014/main" id="{105208FC-79A7-BD8F-EF56-5FF875A626E8}"/>
                </a:ext>
              </a:extLst>
            </p:cNvPr>
            <p:cNvSpPr/>
            <p:nvPr/>
          </p:nvSpPr>
          <p:spPr>
            <a:xfrm>
              <a:off x="4891198" y="3016803"/>
              <a:ext cx="112956" cy="150831"/>
            </a:xfrm>
            <a:custGeom>
              <a:avLst/>
              <a:gdLst/>
              <a:ahLst/>
              <a:cxnLst/>
              <a:rect l="l" t="t" r="r" b="b"/>
              <a:pathLst>
                <a:path w="3549" h="4739" extrusionOk="0">
                  <a:moveTo>
                    <a:pt x="1822" y="322"/>
                  </a:moveTo>
                  <a:cubicBezTo>
                    <a:pt x="2262" y="322"/>
                    <a:pt x="2596" y="679"/>
                    <a:pt x="2596" y="1096"/>
                  </a:cubicBezTo>
                  <a:lnTo>
                    <a:pt x="2596" y="1203"/>
                  </a:lnTo>
                  <a:lnTo>
                    <a:pt x="2584" y="1203"/>
                  </a:lnTo>
                  <a:cubicBezTo>
                    <a:pt x="2358" y="1143"/>
                    <a:pt x="2286" y="846"/>
                    <a:pt x="2274" y="846"/>
                  </a:cubicBezTo>
                  <a:cubicBezTo>
                    <a:pt x="2262" y="786"/>
                    <a:pt x="2215" y="727"/>
                    <a:pt x="2143" y="727"/>
                  </a:cubicBezTo>
                  <a:cubicBezTo>
                    <a:pt x="2133" y="725"/>
                    <a:pt x="2122" y="724"/>
                    <a:pt x="2111" y="724"/>
                  </a:cubicBezTo>
                  <a:cubicBezTo>
                    <a:pt x="2057" y="724"/>
                    <a:pt x="1996" y="747"/>
                    <a:pt x="1977" y="786"/>
                  </a:cubicBezTo>
                  <a:cubicBezTo>
                    <a:pt x="1691" y="1203"/>
                    <a:pt x="1024" y="1203"/>
                    <a:pt x="1024" y="1203"/>
                  </a:cubicBezTo>
                  <a:lnTo>
                    <a:pt x="976" y="1203"/>
                  </a:lnTo>
                  <a:lnTo>
                    <a:pt x="976" y="1096"/>
                  </a:lnTo>
                  <a:cubicBezTo>
                    <a:pt x="976" y="667"/>
                    <a:pt x="1334" y="322"/>
                    <a:pt x="1750" y="322"/>
                  </a:cubicBezTo>
                  <a:close/>
                  <a:moveTo>
                    <a:pt x="2727" y="1667"/>
                  </a:moveTo>
                  <a:cubicBezTo>
                    <a:pt x="2762" y="1691"/>
                    <a:pt x="2762" y="1727"/>
                    <a:pt x="2762" y="1751"/>
                  </a:cubicBezTo>
                  <a:cubicBezTo>
                    <a:pt x="2762" y="1798"/>
                    <a:pt x="2750" y="1846"/>
                    <a:pt x="2703" y="1858"/>
                  </a:cubicBezTo>
                  <a:lnTo>
                    <a:pt x="2703" y="1667"/>
                  </a:lnTo>
                  <a:close/>
                  <a:moveTo>
                    <a:pt x="845" y="1667"/>
                  </a:moveTo>
                  <a:lnTo>
                    <a:pt x="845" y="1870"/>
                  </a:lnTo>
                  <a:cubicBezTo>
                    <a:pt x="810" y="1846"/>
                    <a:pt x="786" y="1810"/>
                    <a:pt x="786" y="1751"/>
                  </a:cubicBezTo>
                  <a:cubicBezTo>
                    <a:pt x="786" y="1727"/>
                    <a:pt x="798" y="1691"/>
                    <a:pt x="810" y="1667"/>
                  </a:cubicBezTo>
                  <a:close/>
                  <a:moveTo>
                    <a:pt x="2084" y="1203"/>
                  </a:moveTo>
                  <a:cubicBezTo>
                    <a:pt x="2143" y="1322"/>
                    <a:pt x="2239" y="1441"/>
                    <a:pt x="2393" y="1501"/>
                  </a:cubicBezTo>
                  <a:lnTo>
                    <a:pt x="2393" y="1977"/>
                  </a:lnTo>
                  <a:cubicBezTo>
                    <a:pt x="2393" y="2263"/>
                    <a:pt x="2155" y="2489"/>
                    <a:pt x="1858" y="2489"/>
                  </a:cubicBezTo>
                  <a:lnTo>
                    <a:pt x="1703" y="2489"/>
                  </a:lnTo>
                  <a:cubicBezTo>
                    <a:pt x="1405" y="2489"/>
                    <a:pt x="1191" y="2251"/>
                    <a:pt x="1191" y="1977"/>
                  </a:cubicBezTo>
                  <a:lnTo>
                    <a:pt x="1191" y="1548"/>
                  </a:lnTo>
                  <a:cubicBezTo>
                    <a:pt x="1393" y="1512"/>
                    <a:pt x="1786" y="1441"/>
                    <a:pt x="2084" y="1203"/>
                  </a:cubicBezTo>
                  <a:close/>
                  <a:moveTo>
                    <a:pt x="1965" y="2822"/>
                  </a:moveTo>
                  <a:lnTo>
                    <a:pt x="1965" y="2917"/>
                  </a:lnTo>
                  <a:lnTo>
                    <a:pt x="1786" y="3108"/>
                  </a:lnTo>
                  <a:lnTo>
                    <a:pt x="1607" y="2941"/>
                  </a:lnTo>
                  <a:lnTo>
                    <a:pt x="1607" y="2822"/>
                  </a:lnTo>
                  <a:close/>
                  <a:moveTo>
                    <a:pt x="1750" y="0"/>
                  </a:moveTo>
                  <a:cubicBezTo>
                    <a:pt x="1143" y="0"/>
                    <a:pt x="631" y="500"/>
                    <a:pt x="631" y="1108"/>
                  </a:cubicBezTo>
                  <a:lnTo>
                    <a:pt x="631" y="1405"/>
                  </a:lnTo>
                  <a:cubicBezTo>
                    <a:pt x="524" y="1501"/>
                    <a:pt x="453" y="1631"/>
                    <a:pt x="453" y="1762"/>
                  </a:cubicBezTo>
                  <a:cubicBezTo>
                    <a:pt x="453" y="2024"/>
                    <a:pt x="643" y="2215"/>
                    <a:pt x="893" y="2227"/>
                  </a:cubicBezTo>
                  <a:cubicBezTo>
                    <a:pt x="953" y="2441"/>
                    <a:pt x="1096" y="2596"/>
                    <a:pt x="1274" y="2703"/>
                  </a:cubicBezTo>
                  <a:lnTo>
                    <a:pt x="1274" y="2798"/>
                  </a:lnTo>
                  <a:lnTo>
                    <a:pt x="595" y="3060"/>
                  </a:lnTo>
                  <a:cubicBezTo>
                    <a:pt x="524" y="3096"/>
                    <a:pt x="0" y="3298"/>
                    <a:pt x="0" y="3965"/>
                  </a:cubicBezTo>
                  <a:lnTo>
                    <a:pt x="0" y="4560"/>
                  </a:lnTo>
                  <a:cubicBezTo>
                    <a:pt x="0" y="4656"/>
                    <a:pt x="72" y="4727"/>
                    <a:pt x="155" y="4727"/>
                  </a:cubicBezTo>
                  <a:lnTo>
                    <a:pt x="572" y="4727"/>
                  </a:lnTo>
                  <a:cubicBezTo>
                    <a:pt x="667" y="4727"/>
                    <a:pt x="738" y="4656"/>
                    <a:pt x="738" y="4560"/>
                  </a:cubicBezTo>
                  <a:cubicBezTo>
                    <a:pt x="738" y="4477"/>
                    <a:pt x="667" y="4406"/>
                    <a:pt x="572" y="4406"/>
                  </a:cubicBezTo>
                  <a:lnTo>
                    <a:pt x="322" y="4406"/>
                  </a:lnTo>
                  <a:lnTo>
                    <a:pt x="322" y="3965"/>
                  </a:lnTo>
                  <a:cubicBezTo>
                    <a:pt x="322" y="3513"/>
                    <a:pt x="679" y="3370"/>
                    <a:pt x="691" y="3370"/>
                  </a:cubicBezTo>
                  <a:lnTo>
                    <a:pt x="703" y="3370"/>
                  </a:lnTo>
                  <a:lnTo>
                    <a:pt x="1334" y="3132"/>
                  </a:lnTo>
                  <a:lnTo>
                    <a:pt x="1655" y="3465"/>
                  </a:lnTo>
                  <a:cubicBezTo>
                    <a:pt x="1691" y="3489"/>
                    <a:pt x="1738" y="3513"/>
                    <a:pt x="1774" y="3513"/>
                  </a:cubicBezTo>
                  <a:cubicBezTo>
                    <a:pt x="1822" y="3513"/>
                    <a:pt x="1869" y="3489"/>
                    <a:pt x="1893" y="3465"/>
                  </a:cubicBezTo>
                  <a:lnTo>
                    <a:pt x="2215" y="3132"/>
                  </a:lnTo>
                  <a:lnTo>
                    <a:pt x="2834" y="3394"/>
                  </a:lnTo>
                  <a:lnTo>
                    <a:pt x="2846" y="3394"/>
                  </a:lnTo>
                  <a:cubicBezTo>
                    <a:pt x="2870" y="3394"/>
                    <a:pt x="3227" y="3525"/>
                    <a:pt x="3227" y="3989"/>
                  </a:cubicBezTo>
                  <a:lnTo>
                    <a:pt x="3227" y="4418"/>
                  </a:lnTo>
                  <a:lnTo>
                    <a:pt x="1107" y="4418"/>
                  </a:lnTo>
                  <a:cubicBezTo>
                    <a:pt x="1024" y="4418"/>
                    <a:pt x="941" y="4489"/>
                    <a:pt x="941" y="4584"/>
                  </a:cubicBezTo>
                  <a:cubicBezTo>
                    <a:pt x="941" y="4668"/>
                    <a:pt x="1024" y="4739"/>
                    <a:pt x="1107" y="4739"/>
                  </a:cubicBezTo>
                  <a:lnTo>
                    <a:pt x="3382" y="4739"/>
                  </a:lnTo>
                  <a:cubicBezTo>
                    <a:pt x="3477" y="4727"/>
                    <a:pt x="3548" y="4656"/>
                    <a:pt x="3548" y="4560"/>
                  </a:cubicBezTo>
                  <a:lnTo>
                    <a:pt x="3548" y="3965"/>
                  </a:lnTo>
                  <a:cubicBezTo>
                    <a:pt x="3548" y="3298"/>
                    <a:pt x="3036" y="3072"/>
                    <a:pt x="2953" y="3060"/>
                  </a:cubicBezTo>
                  <a:lnTo>
                    <a:pt x="2298" y="2798"/>
                  </a:lnTo>
                  <a:lnTo>
                    <a:pt x="2298" y="2703"/>
                  </a:lnTo>
                  <a:cubicBezTo>
                    <a:pt x="2477" y="2596"/>
                    <a:pt x="2608" y="2441"/>
                    <a:pt x="2691" y="2227"/>
                  </a:cubicBezTo>
                  <a:cubicBezTo>
                    <a:pt x="2929" y="2215"/>
                    <a:pt x="3120" y="2001"/>
                    <a:pt x="3120" y="1762"/>
                  </a:cubicBezTo>
                  <a:cubicBezTo>
                    <a:pt x="3120" y="1620"/>
                    <a:pt x="3048" y="1489"/>
                    <a:pt x="2941" y="1405"/>
                  </a:cubicBezTo>
                  <a:lnTo>
                    <a:pt x="2941" y="1108"/>
                  </a:lnTo>
                  <a:cubicBezTo>
                    <a:pt x="2941" y="500"/>
                    <a:pt x="2429" y="0"/>
                    <a:pt x="1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4298;p71">
              <a:extLst>
                <a:ext uri="{FF2B5EF4-FFF2-40B4-BE49-F238E27FC236}">
                  <a16:creationId xmlns:a16="http://schemas.microsoft.com/office/drawing/2014/main" id="{8D8BA007-589B-1F01-64A0-FA5ED51CCB7A}"/>
                </a:ext>
              </a:extLst>
            </p:cNvPr>
            <p:cNvSpPr/>
            <p:nvPr/>
          </p:nvSpPr>
          <p:spPr>
            <a:xfrm>
              <a:off x="5112876" y="3016803"/>
              <a:ext cx="112956" cy="150831"/>
            </a:xfrm>
            <a:custGeom>
              <a:avLst/>
              <a:gdLst/>
              <a:ahLst/>
              <a:cxnLst/>
              <a:rect l="l" t="t" r="r" b="b"/>
              <a:pathLst>
                <a:path w="3549" h="4739" extrusionOk="0">
                  <a:moveTo>
                    <a:pt x="1822" y="322"/>
                  </a:moveTo>
                  <a:cubicBezTo>
                    <a:pt x="2262" y="322"/>
                    <a:pt x="2596" y="679"/>
                    <a:pt x="2596" y="1096"/>
                  </a:cubicBezTo>
                  <a:lnTo>
                    <a:pt x="2596" y="1203"/>
                  </a:lnTo>
                  <a:lnTo>
                    <a:pt x="2584" y="1203"/>
                  </a:lnTo>
                  <a:cubicBezTo>
                    <a:pt x="2358" y="1143"/>
                    <a:pt x="2286" y="846"/>
                    <a:pt x="2274" y="846"/>
                  </a:cubicBezTo>
                  <a:cubicBezTo>
                    <a:pt x="2262" y="786"/>
                    <a:pt x="2215" y="727"/>
                    <a:pt x="2143" y="727"/>
                  </a:cubicBezTo>
                  <a:cubicBezTo>
                    <a:pt x="2133" y="725"/>
                    <a:pt x="2122" y="724"/>
                    <a:pt x="2111" y="724"/>
                  </a:cubicBezTo>
                  <a:cubicBezTo>
                    <a:pt x="2057" y="724"/>
                    <a:pt x="1996" y="747"/>
                    <a:pt x="1977" y="786"/>
                  </a:cubicBezTo>
                  <a:cubicBezTo>
                    <a:pt x="1691" y="1203"/>
                    <a:pt x="1024" y="1203"/>
                    <a:pt x="1024" y="1203"/>
                  </a:cubicBezTo>
                  <a:lnTo>
                    <a:pt x="977" y="1203"/>
                  </a:lnTo>
                  <a:lnTo>
                    <a:pt x="977" y="1096"/>
                  </a:lnTo>
                  <a:cubicBezTo>
                    <a:pt x="977" y="667"/>
                    <a:pt x="1334" y="322"/>
                    <a:pt x="1751" y="322"/>
                  </a:cubicBezTo>
                  <a:close/>
                  <a:moveTo>
                    <a:pt x="2727" y="1667"/>
                  </a:moveTo>
                  <a:cubicBezTo>
                    <a:pt x="2763" y="1691"/>
                    <a:pt x="2763" y="1727"/>
                    <a:pt x="2763" y="1751"/>
                  </a:cubicBezTo>
                  <a:cubicBezTo>
                    <a:pt x="2763" y="1798"/>
                    <a:pt x="2751" y="1846"/>
                    <a:pt x="2703" y="1858"/>
                  </a:cubicBezTo>
                  <a:lnTo>
                    <a:pt x="2703" y="1667"/>
                  </a:lnTo>
                  <a:close/>
                  <a:moveTo>
                    <a:pt x="858" y="1667"/>
                  </a:moveTo>
                  <a:lnTo>
                    <a:pt x="858" y="1870"/>
                  </a:lnTo>
                  <a:cubicBezTo>
                    <a:pt x="822" y="1846"/>
                    <a:pt x="798" y="1810"/>
                    <a:pt x="798" y="1751"/>
                  </a:cubicBezTo>
                  <a:cubicBezTo>
                    <a:pt x="798" y="1727"/>
                    <a:pt x="810" y="1691"/>
                    <a:pt x="822" y="1667"/>
                  </a:cubicBezTo>
                  <a:close/>
                  <a:moveTo>
                    <a:pt x="2084" y="1203"/>
                  </a:moveTo>
                  <a:cubicBezTo>
                    <a:pt x="2143" y="1322"/>
                    <a:pt x="2239" y="1441"/>
                    <a:pt x="2393" y="1501"/>
                  </a:cubicBezTo>
                  <a:lnTo>
                    <a:pt x="2393" y="1977"/>
                  </a:lnTo>
                  <a:cubicBezTo>
                    <a:pt x="2393" y="2263"/>
                    <a:pt x="2155" y="2489"/>
                    <a:pt x="1858" y="2489"/>
                  </a:cubicBezTo>
                  <a:lnTo>
                    <a:pt x="1703" y="2489"/>
                  </a:lnTo>
                  <a:cubicBezTo>
                    <a:pt x="1405" y="2489"/>
                    <a:pt x="1191" y="2251"/>
                    <a:pt x="1191" y="1977"/>
                  </a:cubicBezTo>
                  <a:lnTo>
                    <a:pt x="1191" y="1548"/>
                  </a:lnTo>
                  <a:cubicBezTo>
                    <a:pt x="1393" y="1512"/>
                    <a:pt x="1786" y="1441"/>
                    <a:pt x="2084" y="1203"/>
                  </a:cubicBezTo>
                  <a:close/>
                  <a:moveTo>
                    <a:pt x="1965" y="2822"/>
                  </a:moveTo>
                  <a:lnTo>
                    <a:pt x="1965" y="2917"/>
                  </a:lnTo>
                  <a:lnTo>
                    <a:pt x="1786" y="3108"/>
                  </a:lnTo>
                  <a:lnTo>
                    <a:pt x="1596" y="2941"/>
                  </a:lnTo>
                  <a:lnTo>
                    <a:pt x="1596" y="2822"/>
                  </a:lnTo>
                  <a:close/>
                  <a:moveTo>
                    <a:pt x="1751" y="0"/>
                  </a:moveTo>
                  <a:cubicBezTo>
                    <a:pt x="1143" y="0"/>
                    <a:pt x="631" y="500"/>
                    <a:pt x="631" y="1108"/>
                  </a:cubicBezTo>
                  <a:lnTo>
                    <a:pt x="631" y="1405"/>
                  </a:lnTo>
                  <a:cubicBezTo>
                    <a:pt x="524" y="1501"/>
                    <a:pt x="453" y="1631"/>
                    <a:pt x="453" y="1762"/>
                  </a:cubicBezTo>
                  <a:cubicBezTo>
                    <a:pt x="453" y="2024"/>
                    <a:pt x="643" y="2215"/>
                    <a:pt x="893" y="2227"/>
                  </a:cubicBezTo>
                  <a:cubicBezTo>
                    <a:pt x="953" y="2441"/>
                    <a:pt x="1096" y="2596"/>
                    <a:pt x="1274" y="2703"/>
                  </a:cubicBezTo>
                  <a:lnTo>
                    <a:pt x="1274" y="2798"/>
                  </a:lnTo>
                  <a:lnTo>
                    <a:pt x="596" y="3060"/>
                  </a:lnTo>
                  <a:cubicBezTo>
                    <a:pt x="524" y="3096"/>
                    <a:pt x="0" y="3298"/>
                    <a:pt x="0" y="3965"/>
                  </a:cubicBezTo>
                  <a:lnTo>
                    <a:pt x="0" y="4560"/>
                  </a:lnTo>
                  <a:cubicBezTo>
                    <a:pt x="0" y="4656"/>
                    <a:pt x="72" y="4727"/>
                    <a:pt x="155" y="4727"/>
                  </a:cubicBezTo>
                  <a:lnTo>
                    <a:pt x="572" y="4727"/>
                  </a:lnTo>
                  <a:cubicBezTo>
                    <a:pt x="667" y="4727"/>
                    <a:pt x="738" y="4656"/>
                    <a:pt x="738" y="4560"/>
                  </a:cubicBezTo>
                  <a:cubicBezTo>
                    <a:pt x="738" y="4477"/>
                    <a:pt x="667" y="4406"/>
                    <a:pt x="572" y="4406"/>
                  </a:cubicBezTo>
                  <a:lnTo>
                    <a:pt x="322" y="4406"/>
                  </a:lnTo>
                  <a:lnTo>
                    <a:pt x="322" y="3965"/>
                  </a:lnTo>
                  <a:cubicBezTo>
                    <a:pt x="322" y="3513"/>
                    <a:pt x="679" y="3370"/>
                    <a:pt x="691" y="3370"/>
                  </a:cubicBezTo>
                  <a:lnTo>
                    <a:pt x="703" y="3370"/>
                  </a:lnTo>
                  <a:lnTo>
                    <a:pt x="1334" y="3132"/>
                  </a:lnTo>
                  <a:lnTo>
                    <a:pt x="1655" y="3465"/>
                  </a:lnTo>
                  <a:cubicBezTo>
                    <a:pt x="1691" y="3489"/>
                    <a:pt x="1739" y="3513"/>
                    <a:pt x="1774" y="3513"/>
                  </a:cubicBezTo>
                  <a:cubicBezTo>
                    <a:pt x="1822" y="3513"/>
                    <a:pt x="1870" y="3489"/>
                    <a:pt x="1893" y="3465"/>
                  </a:cubicBezTo>
                  <a:lnTo>
                    <a:pt x="2215" y="3132"/>
                  </a:lnTo>
                  <a:lnTo>
                    <a:pt x="2834" y="3394"/>
                  </a:lnTo>
                  <a:lnTo>
                    <a:pt x="2846" y="3394"/>
                  </a:lnTo>
                  <a:cubicBezTo>
                    <a:pt x="2870" y="3394"/>
                    <a:pt x="3227" y="3525"/>
                    <a:pt x="3227" y="3989"/>
                  </a:cubicBezTo>
                  <a:lnTo>
                    <a:pt x="3227" y="4418"/>
                  </a:lnTo>
                  <a:lnTo>
                    <a:pt x="1108" y="4418"/>
                  </a:lnTo>
                  <a:cubicBezTo>
                    <a:pt x="1024" y="4418"/>
                    <a:pt x="941" y="4489"/>
                    <a:pt x="941" y="4584"/>
                  </a:cubicBezTo>
                  <a:cubicBezTo>
                    <a:pt x="941" y="4668"/>
                    <a:pt x="1024" y="4739"/>
                    <a:pt x="1108" y="4739"/>
                  </a:cubicBezTo>
                  <a:lnTo>
                    <a:pt x="3382" y="4739"/>
                  </a:lnTo>
                  <a:cubicBezTo>
                    <a:pt x="3477" y="4739"/>
                    <a:pt x="3548" y="4668"/>
                    <a:pt x="3548" y="4584"/>
                  </a:cubicBezTo>
                  <a:lnTo>
                    <a:pt x="3548" y="3989"/>
                  </a:lnTo>
                  <a:cubicBezTo>
                    <a:pt x="3548" y="3298"/>
                    <a:pt x="3013" y="3084"/>
                    <a:pt x="2953" y="3060"/>
                  </a:cubicBezTo>
                  <a:lnTo>
                    <a:pt x="2298" y="2798"/>
                  </a:lnTo>
                  <a:lnTo>
                    <a:pt x="2298" y="2703"/>
                  </a:lnTo>
                  <a:cubicBezTo>
                    <a:pt x="2477" y="2596"/>
                    <a:pt x="2608" y="2441"/>
                    <a:pt x="2691" y="2227"/>
                  </a:cubicBezTo>
                  <a:cubicBezTo>
                    <a:pt x="2929" y="2215"/>
                    <a:pt x="3120" y="2001"/>
                    <a:pt x="3120" y="1762"/>
                  </a:cubicBezTo>
                  <a:cubicBezTo>
                    <a:pt x="3120" y="1620"/>
                    <a:pt x="3048" y="1489"/>
                    <a:pt x="2941" y="1405"/>
                  </a:cubicBezTo>
                  <a:lnTo>
                    <a:pt x="2941" y="1108"/>
                  </a:lnTo>
                  <a:cubicBezTo>
                    <a:pt x="2941" y="500"/>
                    <a:pt x="2429" y="0"/>
                    <a:pt x="1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4299;p71">
              <a:extLst>
                <a:ext uri="{FF2B5EF4-FFF2-40B4-BE49-F238E27FC236}">
                  <a16:creationId xmlns:a16="http://schemas.microsoft.com/office/drawing/2014/main" id="{27ED1722-7584-F0B5-81C4-ED3506F531FA}"/>
                </a:ext>
              </a:extLst>
            </p:cNvPr>
            <p:cNvSpPr/>
            <p:nvPr/>
          </p:nvSpPr>
          <p:spPr>
            <a:xfrm>
              <a:off x="5001448" y="3108498"/>
              <a:ext cx="113338" cy="151244"/>
            </a:xfrm>
            <a:custGeom>
              <a:avLst/>
              <a:gdLst/>
              <a:ahLst/>
              <a:cxnLst/>
              <a:rect l="l" t="t" r="r" b="b"/>
              <a:pathLst>
                <a:path w="3561" h="4752" extrusionOk="0">
                  <a:moveTo>
                    <a:pt x="1811" y="322"/>
                  </a:moveTo>
                  <a:cubicBezTo>
                    <a:pt x="2251" y="322"/>
                    <a:pt x="2585" y="679"/>
                    <a:pt x="2585" y="1096"/>
                  </a:cubicBezTo>
                  <a:lnTo>
                    <a:pt x="2585" y="1203"/>
                  </a:lnTo>
                  <a:lnTo>
                    <a:pt x="2573" y="1203"/>
                  </a:lnTo>
                  <a:cubicBezTo>
                    <a:pt x="2346" y="1144"/>
                    <a:pt x="2275" y="846"/>
                    <a:pt x="2263" y="846"/>
                  </a:cubicBezTo>
                  <a:cubicBezTo>
                    <a:pt x="2251" y="786"/>
                    <a:pt x="2204" y="727"/>
                    <a:pt x="2132" y="727"/>
                  </a:cubicBezTo>
                  <a:cubicBezTo>
                    <a:pt x="2124" y="725"/>
                    <a:pt x="2116" y="725"/>
                    <a:pt x="2107" y="725"/>
                  </a:cubicBezTo>
                  <a:cubicBezTo>
                    <a:pt x="2051" y="725"/>
                    <a:pt x="1986" y="756"/>
                    <a:pt x="1965" y="786"/>
                  </a:cubicBezTo>
                  <a:cubicBezTo>
                    <a:pt x="1692" y="1203"/>
                    <a:pt x="1037" y="1203"/>
                    <a:pt x="1025" y="1203"/>
                  </a:cubicBezTo>
                  <a:lnTo>
                    <a:pt x="965" y="1203"/>
                  </a:lnTo>
                  <a:lnTo>
                    <a:pt x="965" y="1096"/>
                  </a:lnTo>
                  <a:cubicBezTo>
                    <a:pt x="965" y="667"/>
                    <a:pt x="1322" y="322"/>
                    <a:pt x="1739" y="322"/>
                  </a:cubicBezTo>
                  <a:close/>
                  <a:moveTo>
                    <a:pt x="2751" y="1668"/>
                  </a:moveTo>
                  <a:cubicBezTo>
                    <a:pt x="2787" y="1703"/>
                    <a:pt x="2787" y="1727"/>
                    <a:pt x="2787" y="1763"/>
                  </a:cubicBezTo>
                  <a:cubicBezTo>
                    <a:pt x="2787" y="1798"/>
                    <a:pt x="2763" y="1846"/>
                    <a:pt x="2715" y="1858"/>
                  </a:cubicBezTo>
                  <a:lnTo>
                    <a:pt x="2715" y="1668"/>
                  </a:lnTo>
                  <a:close/>
                  <a:moveTo>
                    <a:pt x="858" y="1679"/>
                  </a:moveTo>
                  <a:lnTo>
                    <a:pt x="858" y="1894"/>
                  </a:lnTo>
                  <a:cubicBezTo>
                    <a:pt x="834" y="1858"/>
                    <a:pt x="799" y="1834"/>
                    <a:pt x="799" y="1775"/>
                  </a:cubicBezTo>
                  <a:cubicBezTo>
                    <a:pt x="799" y="1739"/>
                    <a:pt x="810" y="1715"/>
                    <a:pt x="834" y="1679"/>
                  </a:cubicBezTo>
                  <a:close/>
                  <a:moveTo>
                    <a:pt x="2096" y="1203"/>
                  </a:moveTo>
                  <a:cubicBezTo>
                    <a:pt x="2156" y="1322"/>
                    <a:pt x="2263" y="1441"/>
                    <a:pt x="2406" y="1501"/>
                  </a:cubicBezTo>
                  <a:lnTo>
                    <a:pt x="2406" y="1977"/>
                  </a:lnTo>
                  <a:cubicBezTo>
                    <a:pt x="2394" y="2263"/>
                    <a:pt x="2156" y="2501"/>
                    <a:pt x="1870" y="2501"/>
                  </a:cubicBezTo>
                  <a:lnTo>
                    <a:pt x="1727" y="2501"/>
                  </a:lnTo>
                  <a:cubicBezTo>
                    <a:pt x="1430" y="2501"/>
                    <a:pt x="1203" y="2263"/>
                    <a:pt x="1203" y="1977"/>
                  </a:cubicBezTo>
                  <a:lnTo>
                    <a:pt x="1203" y="1548"/>
                  </a:lnTo>
                  <a:cubicBezTo>
                    <a:pt x="1418" y="1525"/>
                    <a:pt x="1799" y="1441"/>
                    <a:pt x="2096" y="1203"/>
                  </a:cubicBezTo>
                  <a:close/>
                  <a:moveTo>
                    <a:pt x="1977" y="2834"/>
                  </a:moveTo>
                  <a:lnTo>
                    <a:pt x="1977" y="2918"/>
                  </a:lnTo>
                  <a:lnTo>
                    <a:pt x="1799" y="3108"/>
                  </a:lnTo>
                  <a:lnTo>
                    <a:pt x="1620" y="2941"/>
                  </a:lnTo>
                  <a:lnTo>
                    <a:pt x="1620" y="2834"/>
                  </a:lnTo>
                  <a:close/>
                  <a:moveTo>
                    <a:pt x="1751" y="1"/>
                  </a:moveTo>
                  <a:cubicBezTo>
                    <a:pt x="1144" y="1"/>
                    <a:pt x="632" y="501"/>
                    <a:pt x="632" y="1120"/>
                  </a:cubicBezTo>
                  <a:lnTo>
                    <a:pt x="632" y="1417"/>
                  </a:lnTo>
                  <a:cubicBezTo>
                    <a:pt x="537" y="1501"/>
                    <a:pt x="453" y="1644"/>
                    <a:pt x="453" y="1775"/>
                  </a:cubicBezTo>
                  <a:cubicBezTo>
                    <a:pt x="453" y="2025"/>
                    <a:pt x="656" y="2215"/>
                    <a:pt x="894" y="2239"/>
                  </a:cubicBezTo>
                  <a:cubicBezTo>
                    <a:pt x="953" y="2441"/>
                    <a:pt x="1096" y="2608"/>
                    <a:pt x="1275" y="2715"/>
                  </a:cubicBezTo>
                  <a:lnTo>
                    <a:pt x="1275" y="2799"/>
                  </a:lnTo>
                  <a:lnTo>
                    <a:pt x="596" y="3072"/>
                  </a:lnTo>
                  <a:cubicBezTo>
                    <a:pt x="537" y="3096"/>
                    <a:pt x="1" y="3311"/>
                    <a:pt x="1" y="3977"/>
                  </a:cubicBezTo>
                  <a:lnTo>
                    <a:pt x="1" y="4573"/>
                  </a:lnTo>
                  <a:cubicBezTo>
                    <a:pt x="1" y="4656"/>
                    <a:pt x="72" y="4739"/>
                    <a:pt x="156" y="4739"/>
                  </a:cubicBezTo>
                  <a:lnTo>
                    <a:pt x="572" y="4739"/>
                  </a:lnTo>
                  <a:cubicBezTo>
                    <a:pt x="668" y="4739"/>
                    <a:pt x="739" y="4656"/>
                    <a:pt x="739" y="4573"/>
                  </a:cubicBezTo>
                  <a:cubicBezTo>
                    <a:pt x="739" y="4477"/>
                    <a:pt x="668" y="4406"/>
                    <a:pt x="572" y="4406"/>
                  </a:cubicBezTo>
                  <a:lnTo>
                    <a:pt x="322" y="4406"/>
                  </a:lnTo>
                  <a:lnTo>
                    <a:pt x="322" y="3977"/>
                  </a:lnTo>
                  <a:cubicBezTo>
                    <a:pt x="322" y="3513"/>
                    <a:pt x="680" y="3382"/>
                    <a:pt x="691" y="3382"/>
                  </a:cubicBezTo>
                  <a:lnTo>
                    <a:pt x="715" y="3382"/>
                  </a:lnTo>
                  <a:lnTo>
                    <a:pt x="1334" y="3144"/>
                  </a:lnTo>
                  <a:lnTo>
                    <a:pt x="1668" y="3465"/>
                  </a:lnTo>
                  <a:cubicBezTo>
                    <a:pt x="1692" y="3501"/>
                    <a:pt x="1739" y="3513"/>
                    <a:pt x="1787" y="3513"/>
                  </a:cubicBezTo>
                  <a:cubicBezTo>
                    <a:pt x="1823" y="3513"/>
                    <a:pt x="1870" y="3501"/>
                    <a:pt x="1906" y="3465"/>
                  </a:cubicBezTo>
                  <a:lnTo>
                    <a:pt x="2215" y="3144"/>
                  </a:lnTo>
                  <a:lnTo>
                    <a:pt x="2835" y="3394"/>
                  </a:lnTo>
                  <a:lnTo>
                    <a:pt x="2858" y="3394"/>
                  </a:lnTo>
                  <a:cubicBezTo>
                    <a:pt x="2870" y="3394"/>
                    <a:pt x="3227" y="3525"/>
                    <a:pt x="3227" y="3989"/>
                  </a:cubicBezTo>
                  <a:lnTo>
                    <a:pt x="3227" y="4418"/>
                  </a:lnTo>
                  <a:lnTo>
                    <a:pt x="1108" y="4418"/>
                  </a:lnTo>
                  <a:cubicBezTo>
                    <a:pt x="1025" y="4418"/>
                    <a:pt x="953" y="4501"/>
                    <a:pt x="953" y="4585"/>
                  </a:cubicBezTo>
                  <a:cubicBezTo>
                    <a:pt x="953" y="4680"/>
                    <a:pt x="1025" y="4751"/>
                    <a:pt x="1108" y="4751"/>
                  </a:cubicBezTo>
                  <a:lnTo>
                    <a:pt x="3394" y="4751"/>
                  </a:lnTo>
                  <a:cubicBezTo>
                    <a:pt x="3477" y="4751"/>
                    <a:pt x="3549" y="4680"/>
                    <a:pt x="3549" y="4585"/>
                  </a:cubicBezTo>
                  <a:lnTo>
                    <a:pt x="3549" y="3989"/>
                  </a:lnTo>
                  <a:cubicBezTo>
                    <a:pt x="3561" y="3311"/>
                    <a:pt x="3037" y="3096"/>
                    <a:pt x="2966" y="3072"/>
                  </a:cubicBezTo>
                  <a:lnTo>
                    <a:pt x="2311" y="2799"/>
                  </a:lnTo>
                  <a:lnTo>
                    <a:pt x="2311" y="2715"/>
                  </a:lnTo>
                  <a:cubicBezTo>
                    <a:pt x="2489" y="2608"/>
                    <a:pt x="2620" y="2441"/>
                    <a:pt x="2692" y="2239"/>
                  </a:cubicBezTo>
                  <a:cubicBezTo>
                    <a:pt x="2930" y="2215"/>
                    <a:pt x="3120" y="2013"/>
                    <a:pt x="3120" y="1775"/>
                  </a:cubicBezTo>
                  <a:cubicBezTo>
                    <a:pt x="3120" y="1620"/>
                    <a:pt x="3049" y="1489"/>
                    <a:pt x="2942" y="1417"/>
                  </a:cubicBezTo>
                  <a:lnTo>
                    <a:pt x="2942" y="1120"/>
                  </a:lnTo>
                  <a:cubicBezTo>
                    <a:pt x="2942" y="501"/>
                    <a:pt x="2442" y="1"/>
                    <a:pt x="18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121" name="Picture 1" descr="C:\Users\User-SKP\Downloads\IMG-20231116-WA00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2510" y="3457805"/>
            <a:ext cx="4066496" cy="3049872"/>
          </a:xfrm>
          <a:prstGeom prst="rect">
            <a:avLst/>
          </a:prstGeom>
          <a:noFill/>
        </p:spPr>
      </p:pic>
      <p:pic>
        <p:nvPicPr>
          <p:cNvPr id="5122" name="Picture 2" descr="C:\Users\User-SKP\Downloads\IMG-20231116-WA0033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342" y="3890543"/>
            <a:ext cx="3288502" cy="26461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665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</TotalTime>
  <Words>498</Words>
  <Application>Microsoft Office PowerPoint</Application>
  <PresentationFormat>Широкоэкранный</PresentationFormat>
  <Paragraphs>123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Montserrat</vt:lpstr>
      <vt:lpstr>Montserrat SemiBold</vt:lpstr>
      <vt:lpstr>Calibri</vt:lpstr>
      <vt:lpstr>Calibri Light</vt:lpstr>
      <vt:lpstr>Arial</vt:lpstr>
      <vt:lpstr>YS Text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1</cp:lastModifiedBy>
  <cp:revision>99</cp:revision>
  <dcterms:created xsi:type="dcterms:W3CDTF">2023-01-31T14:05:34Z</dcterms:created>
  <dcterms:modified xsi:type="dcterms:W3CDTF">2024-05-28T02:59:30Z</dcterms:modified>
</cp:coreProperties>
</file>